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CD"/>
    <a:srgbClr val="FFF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ves,Ton" userId="b961ec05-2844-4e99-808e-fd2d6672b485" providerId="ADAL" clId="{847F59A1-766F-4C11-A2F9-80648811954E}"/>
    <pc:docChg chg="delSld modSld">
      <pc:chgData name="Raves,Ton" userId="b961ec05-2844-4e99-808e-fd2d6672b485" providerId="ADAL" clId="{847F59A1-766F-4C11-A2F9-80648811954E}" dt="2023-04-16T23:05:25.384" v="6" actId="1076"/>
      <pc:docMkLst>
        <pc:docMk/>
      </pc:docMkLst>
      <pc:sldChg chg="modSp mod">
        <pc:chgData name="Raves,Ton" userId="b961ec05-2844-4e99-808e-fd2d6672b485" providerId="ADAL" clId="{847F59A1-766F-4C11-A2F9-80648811954E}" dt="2023-04-16T23:05:25.384" v="6" actId="1076"/>
        <pc:sldMkLst>
          <pc:docMk/>
          <pc:sldMk cId="2144462147" sldId="269"/>
        </pc:sldMkLst>
        <pc:spChg chg="mod">
          <ac:chgData name="Raves,Ton" userId="b961ec05-2844-4e99-808e-fd2d6672b485" providerId="ADAL" clId="{847F59A1-766F-4C11-A2F9-80648811954E}" dt="2023-04-16T23:04:58.384" v="5" actId="255"/>
          <ac:spMkLst>
            <pc:docMk/>
            <pc:sldMk cId="2144462147" sldId="269"/>
            <ac:spMk id="9" creationId="{602EC94A-383C-DDD3-B78D-41959A8E1732}"/>
          </ac:spMkLst>
        </pc:spChg>
        <pc:picChg chg="mod">
          <ac:chgData name="Raves,Ton" userId="b961ec05-2844-4e99-808e-fd2d6672b485" providerId="ADAL" clId="{847F59A1-766F-4C11-A2F9-80648811954E}" dt="2023-04-16T23:05:25.384" v="6" actId="1076"/>
          <ac:picMkLst>
            <pc:docMk/>
            <pc:sldMk cId="2144462147" sldId="269"/>
            <ac:picMk id="5" creationId="{42A9B73C-9263-44F3-2063-469B407F3013}"/>
          </ac:picMkLst>
        </pc:picChg>
      </pc:sldChg>
      <pc:sldChg chg="del">
        <pc:chgData name="Raves,Ton" userId="b961ec05-2844-4e99-808e-fd2d6672b485" providerId="ADAL" clId="{847F59A1-766F-4C11-A2F9-80648811954E}" dt="2023-04-16T23:04:06.446" v="0" actId="47"/>
        <pc:sldMkLst>
          <pc:docMk/>
          <pc:sldMk cId="2553270801" sldId="270"/>
        </pc:sldMkLst>
      </pc:sldChg>
      <pc:sldChg chg="del">
        <pc:chgData name="Raves,Ton" userId="b961ec05-2844-4e99-808e-fd2d6672b485" providerId="ADAL" clId="{847F59A1-766F-4C11-A2F9-80648811954E}" dt="2023-04-16T23:04:07.156" v="1" actId="47"/>
        <pc:sldMkLst>
          <pc:docMk/>
          <pc:sldMk cId="3554470644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69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68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88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4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06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02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86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51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19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75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3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856540D-9D7A-6FEA-B329-22C79AF8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2530F17-F8D0-C09D-92D1-AB3439EDA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58" y="0"/>
            <a:ext cx="2568606" cy="3199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6705B50-1D14-220B-E353-669FECF7B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9980"/>
            <a:ext cx="6871395" cy="438518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CC3686C-4100-7D24-9AC4-25FB25812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866" y="0"/>
            <a:ext cx="2913714" cy="21802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D024443-29E6-18AC-2263-3EC2285B8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284" y="2180239"/>
            <a:ext cx="2920602" cy="122519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AB236B-F96E-BCC4-E00B-4DB852FD7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4483" y="3452566"/>
            <a:ext cx="2842809" cy="14745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4831E9C-75F2-5D03-90EC-1478AD3BD3EF}"/>
              </a:ext>
            </a:extLst>
          </p:cNvPr>
          <p:cNvSpPr txBox="1"/>
          <p:nvPr/>
        </p:nvSpPr>
        <p:spPr>
          <a:xfrm>
            <a:off x="5450968" y="4270146"/>
            <a:ext cx="142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figuur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2DF8DBA-0BD4-7EA9-CB42-1CDB140C8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33" y="4705165"/>
            <a:ext cx="5999567" cy="5371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21CCF3F-5283-A86D-311E-07B6E84EEF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818664"/>
            <a:ext cx="2344253" cy="310163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86C7712C-706A-0C2C-A07C-2B213479AA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3" y="5140184"/>
            <a:ext cx="4021994" cy="346216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3253185-E796-A5FD-0F68-C8175D38E7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33" y="5749608"/>
            <a:ext cx="4901695" cy="1002963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56759D1-9B6A-1A7B-CB62-4E4197328E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4953" y="5299825"/>
            <a:ext cx="3231770" cy="155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7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6E02C38-152E-1968-7DCA-4ADBDD9E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76442EF-7D6B-BFC4-61F3-98D72D359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429"/>
            <a:ext cx="8052047" cy="301217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2A9B73C-9263-44F3-2063-469B407F3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912" y="53758"/>
            <a:ext cx="3026238" cy="145907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9A3D6D9-91EA-6CE2-15E2-6A67FC50C52B}"/>
              </a:ext>
            </a:extLst>
          </p:cNvPr>
          <p:cNvSpPr txBox="1"/>
          <p:nvPr/>
        </p:nvSpPr>
        <p:spPr>
          <a:xfrm>
            <a:off x="470516" y="5831586"/>
            <a:ext cx="909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Maak een keuze uit de opgaven 71 t/m 78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4D5FD59-7F6B-F481-97F0-789F38064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2342"/>
            <a:ext cx="5921406" cy="65163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02EC94A-383C-DDD3-B78D-41959A8E1732}"/>
              </a:ext>
            </a:extLst>
          </p:cNvPr>
          <p:cNvSpPr txBox="1"/>
          <p:nvPr/>
        </p:nvSpPr>
        <p:spPr>
          <a:xfrm>
            <a:off x="4833891" y="3678153"/>
            <a:ext cx="78167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bij de sinusregel; </a:t>
            </a:r>
            <a:r>
              <a:rPr lang="nl-NL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 komt omdat bijvoorbeeld </a:t>
            </a:r>
            <a:r>
              <a:rPr lang="nl-NL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nl-NL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(30°)= </a:t>
            </a:r>
            <a:r>
              <a:rPr lang="nl-NL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nl-NL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(150°)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DEA864A-829D-3EE0-B58C-10BE73541C23}"/>
              </a:ext>
            </a:extLst>
          </p:cNvPr>
          <p:cNvSpPr/>
          <p:nvPr/>
        </p:nvSpPr>
        <p:spPr>
          <a:xfrm>
            <a:off x="4833891" y="3878543"/>
            <a:ext cx="71021" cy="116408"/>
          </a:xfrm>
          <a:prstGeom prst="rect">
            <a:avLst/>
          </a:prstGeom>
          <a:solidFill>
            <a:srgbClr val="FFF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AEC5BD78-3ACC-93E8-A490-CD13E2C73911}"/>
              </a:ext>
            </a:extLst>
          </p:cNvPr>
          <p:cNvCxnSpPr/>
          <p:nvPr/>
        </p:nvCxnSpPr>
        <p:spPr>
          <a:xfrm>
            <a:off x="4904912" y="4073980"/>
            <a:ext cx="174446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65E2B818-BE50-092C-3422-87417760376F}"/>
              </a:ext>
            </a:extLst>
          </p:cNvPr>
          <p:cNvSpPr txBox="1"/>
          <p:nvPr/>
        </p:nvSpPr>
        <p:spPr>
          <a:xfrm>
            <a:off x="6657" y="4398785"/>
            <a:ext cx="11540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Bij de cosinusregel is de uitkomst van een stompe hoek negatief,  . . . . Houd daar rekening mee!</a:t>
            </a:r>
            <a:br>
              <a:rPr lang="nl-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nog iets:  zet je GRM in </a:t>
            </a:r>
            <a:r>
              <a:rPr lang="nl-N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  <a:r>
              <a:rPr lang="nl-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. . . En niet in radialen! </a:t>
            </a:r>
          </a:p>
        </p:txBody>
      </p:sp>
    </p:spTree>
    <p:extLst>
      <p:ext uri="{BB962C8B-B14F-4D97-AF65-F5344CB8AC3E}">
        <p14:creationId xmlns:p14="http://schemas.microsoft.com/office/powerpoint/2010/main" val="21444621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31FA24AFB5A48AC96185D8B828CD3" ma:contentTypeVersion="6" ma:contentTypeDescription="Een nieuw document maken." ma:contentTypeScope="" ma:versionID="5da1165a7fb206ee64b3b53d62131b19">
  <xsd:schema xmlns:xsd="http://www.w3.org/2001/XMLSchema" xmlns:xs="http://www.w3.org/2001/XMLSchema" xmlns:p="http://schemas.microsoft.com/office/2006/metadata/properties" xmlns:ns3="83cece4b-efb1-45ef-a92f-fb2403fa3e04" targetNamespace="http://schemas.microsoft.com/office/2006/metadata/properties" ma:root="true" ma:fieldsID="8c8715d49952cce0d0a61cd045c2dc41" ns3:_="">
    <xsd:import namespace="83cece4b-efb1-45ef-a92f-fb2403fa3e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ece4b-efb1-45ef-a92f-fb2403fa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52A711-7E81-479E-9BAF-B7A5261099F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83cece4b-efb1-45ef-a92f-fb2403fa3e04"/>
  </ds:schemaRefs>
</ds:datastoreItem>
</file>

<file path=customXml/itemProps2.xml><?xml version="1.0" encoding="utf-8"?>
<ds:datastoreItem xmlns:ds="http://schemas.openxmlformats.org/officeDocument/2006/customXml" ds:itemID="{F23F35C2-F9C3-49F4-9D63-C7287A7827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86E201-86C7-4959-81E2-A6E983FD5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ece4b-efb1-45ef-a92f-fb2403fa3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69</Words>
  <Application>Microsoft Office PowerPoint</Application>
  <PresentationFormat>Breedbeeld</PresentationFormat>
  <Paragraphs>4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Raves,Ton</dc:creator>
  <cp:lastModifiedBy>Raves,Ton</cp:lastModifiedBy>
  <cp:revision>17</cp:revision>
  <dcterms:created xsi:type="dcterms:W3CDTF">2022-01-24T20:24:37Z</dcterms:created>
  <dcterms:modified xsi:type="dcterms:W3CDTF">2023-04-16T23:05:33Z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0x010100B4231FA24AFB5A48AC96185D8B828CD3</vt:lpwstr>
  </property>
</Properties>
</file>