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CD"/>
    <a:srgbClr val="FFF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ves,Ton" userId="b961ec05-2844-4e99-808e-fd2d6672b485" providerId="ADAL" clId="{FF247782-B8B8-46CA-8A7A-4A8A14C57A18}"/>
    <pc:docChg chg="undo custSel addSld modSld">
      <pc:chgData name="Raves,Ton" userId="b961ec05-2844-4e99-808e-fd2d6672b485" providerId="ADAL" clId="{FF247782-B8B8-46CA-8A7A-4A8A14C57A18}" dt="2023-04-16T09:18:59.400" v="699" actId="20577"/>
      <pc:docMkLst>
        <pc:docMk/>
      </pc:docMkLst>
      <pc:sldChg chg="addSp delSp modSp mod">
        <pc:chgData name="Raves,Ton" userId="b961ec05-2844-4e99-808e-fd2d6672b485" providerId="ADAL" clId="{FF247782-B8B8-46CA-8A7A-4A8A14C57A18}" dt="2023-04-16T08:18:32.903" v="165" actId="1076"/>
        <pc:sldMkLst>
          <pc:docMk/>
          <pc:sldMk cId="3065326572" sldId="265"/>
        </pc:sldMkLst>
        <pc:spChg chg="add mod">
          <ac:chgData name="Raves,Ton" userId="b961ec05-2844-4e99-808e-fd2d6672b485" providerId="ADAL" clId="{FF247782-B8B8-46CA-8A7A-4A8A14C57A18}" dt="2023-04-16T08:06:53.655" v="55" actId="2085"/>
          <ac:spMkLst>
            <pc:docMk/>
            <pc:sldMk cId="3065326572" sldId="265"/>
            <ac:spMk id="25" creationId="{23C1508C-E99A-7348-59F0-194192BA13D6}"/>
          </ac:spMkLst>
        </pc:spChg>
        <pc:spChg chg="add mod">
          <ac:chgData name="Raves,Ton" userId="b961ec05-2844-4e99-808e-fd2d6672b485" providerId="ADAL" clId="{FF247782-B8B8-46CA-8A7A-4A8A14C57A18}" dt="2023-04-16T08:18:32.903" v="165" actId="1076"/>
          <ac:spMkLst>
            <pc:docMk/>
            <pc:sldMk cId="3065326572" sldId="265"/>
            <ac:spMk id="54" creationId="{863CB450-4B38-E080-65C0-D7BCF5442C00}"/>
          </ac:spMkLst>
        </pc:spChg>
        <pc:picChg chg="add mod">
          <ac:chgData name="Raves,Ton" userId="b961ec05-2844-4e99-808e-fd2d6672b485" providerId="ADAL" clId="{FF247782-B8B8-46CA-8A7A-4A8A14C57A18}" dt="2023-04-16T07:59:15.949" v="2" actId="14100"/>
          <ac:picMkLst>
            <pc:docMk/>
            <pc:sldMk cId="3065326572" sldId="265"/>
            <ac:picMk id="3" creationId="{010AD84B-A804-682A-4CCD-A62E9880EE2D}"/>
          </ac:picMkLst>
        </pc:picChg>
        <pc:picChg chg="add mod">
          <ac:chgData name="Raves,Ton" userId="b961ec05-2844-4e99-808e-fd2d6672b485" providerId="ADAL" clId="{FF247782-B8B8-46CA-8A7A-4A8A14C57A18}" dt="2023-04-16T08:00:03.464" v="5" actId="14100"/>
          <ac:picMkLst>
            <pc:docMk/>
            <pc:sldMk cId="3065326572" sldId="265"/>
            <ac:picMk id="5" creationId="{EE46720B-4C47-693F-C527-E77E20441EB3}"/>
          </ac:picMkLst>
        </pc:picChg>
        <pc:picChg chg="add mod">
          <ac:chgData name="Raves,Ton" userId="b961ec05-2844-4e99-808e-fd2d6672b485" providerId="ADAL" clId="{FF247782-B8B8-46CA-8A7A-4A8A14C57A18}" dt="2023-04-16T08:00:27.182" v="9" actId="14100"/>
          <ac:picMkLst>
            <pc:docMk/>
            <pc:sldMk cId="3065326572" sldId="265"/>
            <ac:picMk id="7" creationId="{28167FC5-C819-B2CF-8F00-461B9CF26BF5}"/>
          </ac:picMkLst>
        </pc:picChg>
        <pc:picChg chg="add mod">
          <ac:chgData name="Raves,Ton" userId="b961ec05-2844-4e99-808e-fd2d6672b485" providerId="ADAL" clId="{FF247782-B8B8-46CA-8A7A-4A8A14C57A18}" dt="2023-04-16T08:01:38.588" v="18" actId="14100"/>
          <ac:picMkLst>
            <pc:docMk/>
            <pc:sldMk cId="3065326572" sldId="265"/>
            <ac:picMk id="9" creationId="{61E2F124-7C74-C3D7-C09F-87FD45471CF5}"/>
          </ac:picMkLst>
        </pc:picChg>
        <pc:picChg chg="add mod">
          <ac:chgData name="Raves,Ton" userId="b961ec05-2844-4e99-808e-fd2d6672b485" providerId="ADAL" clId="{FF247782-B8B8-46CA-8A7A-4A8A14C57A18}" dt="2023-04-16T08:01:48.154" v="20" actId="1076"/>
          <ac:picMkLst>
            <pc:docMk/>
            <pc:sldMk cId="3065326572" sldId="265"/>
            <ac:picMk id="11" creationId="{F36BFE50-816C-5754-0C38-F228F00B3349}"/>
          </ac:picMkLst>
        </pc:picChg>
        <pc:picChg chg="add mod">
          <ac:chgData name="Raves,Ton" userId="b961ec05-2844-4e99-808e-fd2d6672b485" providerId="ADAL" clId="{FF247782-B8B8-46CA-8A7A-4A8A14C57A18}" dt="2023-04-16T08:02:29.567" v="23" actId="14100"/>
          <ac:picMkLst>
            <pc:docMk/>
            <pc:sldMk cId="3065326572" sldId="265"/>
            <ac:picMk id="13" creationId="{629E97D7-167A-3FF6-CF3B-E5A502F12859}"/>
          </ac:picMkLst>
        </pc:picChg>
        <pc:picChg chg="add mod">
          <ac:chgData name="Raves,Ton" userId="b961ec05-2844-4e99-808e-fd2d6672b485" providerId="ADAL" clId="{FF247782-B8B8-46CA-8A7A-4A8A14C57A18}" dt="2023-04-16T08:03:00.104" v="28" actId="1076"/>
          <ac:picMkLst>
            <pc:docMk/>
            <pc:sldMk cId="3065326572" sldId="265"/>
            <ac:picMk id="15" creationId="{706468EA-AAD7-4648-6455-5871BA4632DB}"/>
          </ac:picMkLst>
        </pc:picChg>
        <pc:picChg chg="add mod">
          <ac:chgData name="Raves,Ton" userId="b961ec05-2844-4e99-808e-fd2d6672b485" providerId="ADAL" clId="{FF247782-B8B8-46CA-8A7A-4A8A14C57A18}" dt="2023-04-16T08:03:33.633" v="31" actId="14100"/>
          <ac:picMkLst>
            <pc:docMk/>
            <pc:sldMk cId="3065326572" sldId="265"/>
            <ac:picMk id="17" creationId="{64444AAA-FCCB-B482-4E20-3155B86FBBCE}"/>
          </ac:picMkLst>
        </pc:picChg>
        <pc:picChg chg="add mod">
          <ac:chgData name="Raves,Ton" userId="b961ec05-2844-4e99-808e-fd2d6672b485" providerId="ADAL" clId="{FF247782-B8B8-46CA-8A7A-4A8A14C57A18}" dt="2023-04-16T08:04:02.711" v="35" actId="14100"/>
          <ac:picMkLst>
            <pc:docMk/>
            <pc:sldMk cId="3065326572" sldId="265"/>
            <ac:picMk id="19" creationId="{5630E6BE-C2C0-0697-BEEF-83E3F6694EA5}"/>
          </ac:picMkLst>
        </pc:picChg>
        <pc:picChg chg="add mod">
          <ac:chgData name="Raves,Ton" userId="b961ec05-2844-4e99-808e-fd2d6672b485" providerId="ADAL" clId="{FF247782-B8B8-46CA-8A7A-4A8A14C57A18}" dt="2023-04-16T08:04:42.737" v="39" actId="1076"/>
          <ac:picMkLst>
            <pc:docMk/>
            <pc:sldMk cId="3065326572" sldId="265"/>
            <ac:picMk id="21" creationId="{BF4D2210-86E9-AD98-94B1-B1BAD705883D}"/>
          </ac:picMkLst>
        </pc:picChg>
        <pc:picChg chg="add mod">
          <ac:chgData name="Raves,Ton" userId="b961ec05-2844-4e99-808e-fd2d6672b485" providerId="ADAL" clId="{FF247782-B8B8-46CA-8A7A-4A8A14C57A18}" dt="2023-04-16T08:05:15.328" v="44" actId="1076"/>
          <ac:picMkLst>
            <pc:docMk/>
            <pc:sldMk cId="3065326572" sldId="265"/>
            <ac:picMk id="23" creationId="{2CA79486-0A4E-41BE-C9A3-950772EE6BC3}"/>
          </ac:picMkLst>
        </pc:picChg>
        <pc:picChg chg="add mod ord">
          <ac:chgData name="Raves,Ton" userId="b961ec05-2844-4e99-808e-fd2d6672b485" providerId="ADAL" clId="{FF247782-B8B8-46CA-8A7A-4A8A14C57A18}" dt="2023-04-16T08:15:52.763" v="118" actId="1076"/>
          <ac:picMkLst>
            <pc:docMk/>
            <pc:sldMk cId="3065326572" sldId="265"/>
            <ac:picMk id="24" creationId="{B29F5A0F-9053-F3C4-B714-8ED5036B87E4}"/>
          </ac:picMkLst>
        </pc:picChg>
        <pc:picChg chg="add mod">
          <ac:chgData name="Raves,Ton" userId="b961ec05-2844-4e99-808e-fd2d6672b485" providerId="ADAL" clId="{FF247782-B8B8-46CA-8A7A-4A8A14C57A18}" dt="2023-04-16T08:07:57.729" v="60" actId="14100"/>
          <ac:picMkLst>
            <pc:docMk/>
            <pc:sldMk cId="3065326572" sldId="265"/>
            <ac:picMk id="27" creationId="{FAA5C2A8-CE41-EFF6-1D9E-3BD789295364}"/>
          </ac:picMkLst>
        </pc:picChg>
        <pc:picChg chg="add mod">
          <ac:chgData name="Raves,Ton" userId="b961ec05-2844-4e99-808e-fd2d6672b485" providerId="ADAL" clId="{FF247782-B8B8-46CA-8A7A-4A8A14C57A18}" dt="2023-04-16T08:08:28.489" v="66" actId="14100"/>
          <ac:picMkLst>
            <pc:docMk/>
            <pc:sldMk cId="3065326572" sldId="265"/>
            <ac:picMk id="29" creationId="{DFBC4090-DDFD-F898-BDC5-AFDB99B1D471}"/>
          </ac:picMkLst>
        </pc:picChg>
        <pc:picChg chg="add mod">
          <ac:chgData name="Raves,Ton" userId="b961ec05-2844-4e99-808e-fd2d6672b485" providerId="ADAL" clId="{FF247782-B8B8-46CA-8A7A-4A8A14C57A18}" dt="2023-04-16T08:09:05.868" v="69" actId="14100"/>
          <ac:picMkLst>
            <pc:docMk/>
            <pc:sldMk cId="3065326572" sldId="265"/>
            <ac:picMk id="31" creationId="{F9A7F6D1-DF0B-403F-3D36-C14A946CCFDB}"/>
          </ac:picMkLst>
        </pc:picChg>
        <pc:picChg chg="add mod">
          <ac:chgData name="Raves,Ton" userId="b961ec05-2844-4e99-808e-fd2d6672b485" providerId="ADAL" clId="{FF247782-B8B8-46CA-8A7A-4A8A14C57A18}" dt="2023-04-16T08:09:51.978" v="77" actId="1076"/>
          <ac:picMkLst>
            <pc:docMk/>
            <pc:sldMk cId="3065326572" sldId="265"/>
            <ac:picMk id="33" creationId="{931DE607-6E04-7F2D-7CCC-B8331558CEA5}"/>
          </ac:picMkLst>
        </pc:picChg>
        <pc:picChg chg="add mod">
          <ac:chgData name="Raves,Ton" userId="b961ec05-2844-4e99-808e-fd2d6672b485" providerId="ADAL" clId="{FF247782-B8B8-46CA-8A7A-4A8A14C57A18}" dt="2023-04-16T08:10:36.840" v="80" actId="14100"/>
          <ac:picMkLst>
            <pc:docMk/>
            <pc:sldMk cId="3065326572" sldId="265"/>
            <ac:picMk id="35" creationId="{FA1BEF61-397B-8B11-2685-0482849DDC40}"/>
          </ac:picMkLst>
        </pc:picChg>
        <pc:picChg chg="add del mod">
          <ac:chgData name="Raves,Ton" userId="b961ec05-2844-4e99-808e-fd2d6672b485" providerId="ADAL" clId="{FF247782-B8B8-46CA-8A7A-4A8A14C57A18}" dt="2023-04-16T08:12:58.100" v="91" actId="478"/>
          <ac:picMkLst>
            <pc:docMk/>
            <pc:sldMk cId="3065326572" sldId="265"/>
            <ac:picMk id="37" creationId="{31C150CE-24DB-EF01-651B-5DCF87A379EB}"/>
          </ac:picMkLst>
        </pc:picChg>
        <pc:picChg chg="add mod">
          <ac:chgData name="Raves,Ton" userId="b961ec05-2844-4e99-808e-fd2d6672b485" providerId="ADAL" clId="{FF247782-B8B8-46CA-8A7A-4A8A14C57A18}" dt="2023-04-16T08:12:13.301" v="86" actId="1076"/>
          <ac:picMkLst>
            <pc:docMk/>
            <pc:sldMk cId="3065326572" sldId="265"/>
            <ac:picMk id="39" creationId="{02FBCAFE-9E1A-00A7-6A2B-BBD20253BE06}"/>
          </ac:picMkLst>
        </pc:picChg>
        <pc:picChg chg="add mod">
          <ac:chgData name="Raves,Ton" userId="b961ec05-2844-4e99-808e-fd2d6672b485" providerId="ADAL" clId="{FF247782-B8B8-46CA-8A7A-4A8A14C57A18}" dt="2023-04-16T08:13:04.644" v="92" actId="1076"/>
          <ac:picMkLst>
            <pc:docMk/>
            <pc:sldMk cId="3065326572" sldId="265"/>
            <ac:picMk id="41" creationId="{644E2FA1-025B-85D4-30C8-9977441867C0}"/>
          </ac:picMkLst>
        </pc:picChg>
        <pc:picChg chg="add del">
          <ac:chgData name="Raves,Ton" userId="b961ec05-2844-4e99-808e-fd2d6672b485" providerId="ADAL" clId="{FF247782-B8B8-46CA-8A7A-4A8A14C57A18}" dt="2023-04-16T08:13:23.540" v="94" actId="478"/>
          <ac:picMkLst>
            <pc:docMk/>
            <pc:sldMk cId="3065326572" sldId="265"/>
            <ac:picMk id="43" creationId="{676E1FE4-64BE-0954-58B1-65CDC92C8708}"/>
          </ac:picMkLst>
        </pc:picChg>
        <pc:picChg chg="add mod">
          <ac:chgData name="Raves,Ton" userId="b961ec05-2844-4e99-808e-fd2d6672b485" providerId="ADAL" clId="{FF247782-B8B8-46CA-8A7A-4A8A14C57A18}" dt="2023-04-16T08:14:44.829" v="105" actId="14100"/>
          <ac:picMkLst>
            <pc:docMk/>
            <pc:sldMk cId="3065326572" sldId="265"/>
            <ac:picMk id="45" creationId="{6083059A-E258-77E7-5A90-BA2A7FB07103}"/>
          </ac:picMkLst>
        </pc:picChg>
        <pc:picChg chg="add mod">
          <ac:chgData name="Raves,Ton" userId="b961ec05-2844-4e99-808e-fd2d6672b485" providerId="ADAL" clId="{FF247782-B8B8-46CA-8A7A-4A8A14C57A18}" dt="2023-04-16T08:14:54.590" v="107" actId="14100"/>
          <ac:picMkLst>
            <pc:docMk/>
            <pc:sldMk cId="3065326572" sldId="265"/>
            <ac:picMk id="47" creationId="{6A92427D-9D0E-C9B1-B7CC-29FB69A85373}"/>
          </ac:picMkLst>
        </pc:picChg>
        <pc:picChg chg="add mod">
          <ac:chgData name="Raves,Ton" userId="b961ec05-2844-4e99-808e-fd2d6672b485" providerId="ADAL" clId="{FF247782-B8B8-46CA-8A7A-4A8A14C57A18}" dt="2023-04-16T08:15:52.400" v="117" actId="1076"/>
          <ac:picMkLst>
            <pc:docMk/>
            <pc:sldMk cId="3065326572" sldId="265"/>
            <ac:picMk id="49" creationId="{4BC2CE44-CFA6-956E-CD99-C5C7831650D3}"/>
          </ac:picMkLst>
        </pc:picChg>
        <pc:picChg chg="add mod">
          <ac:chgData name="Raves,Ton" userId="b961ec05-2844-4e99-808e-fd2d6672b485" providerId="ADAL" clId="{FF247782-B8B8-46CA-8A7A-4A8A14C57A18}" dt="2023-04-16T08:16:23.965" v="122" actId="14100"/>
          <ac:picMkLst>
            <pc:docMk/>
            <pc:sldMk cId="3065326572" sldId="265"/>
            <ac:picMk id="51" creationId="{153CBE23-8419-DB59-669B-39C3B42A4BA0}"/>
          </ac:picMkLst>
        </pc:picChg>
        <pc:picChg chg="add mod">
          <ac:chgData name="Raves,Ton" userId="b961ec05-2844-4e99-808e-fd2d6672b485" providerId="ADAL" clId="{FF247782-B8B8-46CA-8A7A-4A8A14C57A18}" dt="2023-04-16T08:16:59.839" v="129" actId="14100"/>
          <ac:picMkLst>
            <pc:docMk/>
            <pc:sldMk cId="3065326572" sldId="265"/>
            <ac:picMk id="53" creationId="{C7960250-9CCD-C9BE-9636-DD5448BFCCAB}"/>
          </ac:picMkLst>
        </pc:picChg>
      </pc:sldChg>
      <pc:sldChg chg="addSp delSp modSp mod">
        <pc:chgData name="Raves,Ton" userId="b961ec05-2844-4e99-808e-fd2d6672b485" providerId="ADAL" clId="{FF247782-B8B8-46CA-8A7A-4A8A14C57A18}" dt="2023-04-16T08:44:46.176" v="326" actId="14100"/>
        <pc:sldMkLst>
          <pc:docMk/>
          <pc:sldMk cId="1370245498" sldId="266"/>
        </pc:sldMkLst>
        <pc:spChg chg="add mod">
          <ac:chgData name="Raves,Ton" userId="b961ec05-2844-4e99-808e-fd2d6672b485" providerId="ADAL" clId="{FF247782-B8B8-46CA-8A7A-4A8A14C57A18}" dt="2023-04-16T08:27:01.346" v="228" actId="1076"/>
          <ac:spMkLst>
            <pc:docMk/>
            <pc:sldMk cId="1370245498" sldId="266"/>
            <ac:spMk id="27" creationId="{824A4BAC-183C-50F1-5A0B-3777E785E3C2}"/>
          </ac:spMkLst>
        </pc:spChg>
        <pc:spChg chg="add mod">
          <ac:chgData name="Raves,Ton" userId="b961ec05-2844-4e99-808e-fd2d6672b485" providerId="ADAL" clId="{FF247782-B8B8-46CA-8A7A-4A8A14C57A18}" dt="2023-04-16T08:41:03.189" v="299" actId="20577"/>
          <ac:spMkLst>
            <pc:docMk/>
            <pc:sldMk cId="1370245498" sldId="266"/>
            <ac:spMk id="48" creationId="{5B908B8A-D305-5337-A24E-78AFD1D70CFC}"/>
          </ac:spMkLst>
        </pc:spChg>
        <pc:spChg chg="add mod">
          <ac:chgData name="Raves,Ton" userId="b961ec05-2844-4e99-808e-fd2d6672b485" providerId="ADAL" clId="{FF247782-B8B8-46CA-8A7A-4A8A14C57A18}" dt="2023-04-16T08:44:33.988" v="324" actId="1076"/>
          <ac:spMkLst>
            <pc:docMk/>
            <pc:sldMk cId="1370245498" sldId="266"/>
            <ac:spMk id="49" creationId="{7D3AEE9F-EC36-5B8C-5DDC-616630CFEC11}"/>
          </ac:spMkLst>
        </pc:spChg>
        <pc:spChg chg="add mod">
          <ac:chgData name="Raves,Ton" userId="b961ec05-2844-4e99-808e-fd2d6672b485" providerId="ADAL" clId="{FF247782-B8B8-46CA-8A7A-4A8A14C57A18}" dt="2023-04-16T08:44:40.044" v="325" actId="1076"/>
          <ac:spMkLst>
            <pc:docMk/>
            <pc:sldMk cId="1370245498" sldId="266"/>
            <ac:spMk id="50" creationId="{79B0EA72-4041-C68A-3AC0-BCB54AF4622D}"/>
          </ac:spMkLst>
        </pc:spChg>
        <pc:picChg chg="add mod">
          <ac:chgData name="Raves,Ton" userId="b961ec05-2844-4e99-808e-fd2d6672b485" providerId="ADAL" clId="{FF247782-B8B8-46CA-8A7A-4A8A14C57A18}" dt="2023-04-16T08:06:08.345" v="49" actId="14100"/>
          <ac:picMkLst>
            <pc:docMk/>
            <pc:sldMk cId="1370245498" sldId="266"/>
            <ac:picMk id="3" creationId="{AD834E3C-591C-7CFA-9521-0AA12C10AF35}"/>
          </ac:picMkLst>
        </pc:picChg>
        <pc:picChg chg="add mod ord">
          <ac:chgData name="Raves,Ton" userId="b961ec05-2844-4e99-808e-fd2d6672b485" providerId="ADAL" clId="{FF247782-B8B8-46CA-8A7A-4A8A14C57A18}" dt="2023-04-16T08:23:27.343" v="191" actId="166"/>
          <ac:picMkLst>
            <pc:docMk/>
            <pc:sldMk cId="1370245498" sldId="266"/>
            <ac:picMk id="5" creationId="{845D2BF0-FD12-2963-E36F-0BF33244B727}"/>
          </ac:picMkLst>
        </pc:picChg>
        <pc:picChg chg="add mod">
          <ac:chgData name="Raves,Ton" userId="b961ec05-2844-4e99-808e-fd2d6672b485" providerId="ADAL" clId="{FF247782-B8B8-46CA-8A7A-4A8A14C57A18}" dt="2023-04-16T08:43:59.867" v="318" actId="14100"/>
          <ac:picMkLst>
            <pc:docMk/>
            <pc:sldMk cId="1370245498" sldId="266"/>
            <ac:picMk id="7" creationId="{7A8B46C0-0251-98D4-DB93-DCE4F9C93222}"/>
          </ac:picMkLst>
        </pc:picChg>
        <pc:picChg chg="add mod">
          <ac:chgData name="Raves,Ton" userId="b961ec05-2844-4e99-808e-fd2d6672b485" providerId="ADAL" clId="{FF247782-B8B8-46CA-8A7A-4A8A14C57A18}" dt="2023-04-16T08:44:12.959" v="321" actId="1076"/>
          <ac:picMkLst>
            <pc:docMk/>
            <pc:sldMk cId="1370245498" sldId="266"/>
            <ac:picMk id="9" creationId="{AD741541-1AF1-F51A-5C86-A0871DB8688B}"/>
          </ac:picMkLst>
        </pc:picChg>
        <pc:picChg chg="add mod">
          <ac:chgData name="Raves,Ton" userId="b961ec05-2844-4e99-808e-fd2d6672b485" providerId="ADAL" clId="{FF247782-B8B8-46CA-8A7A-4A8A14C57A18}" dt="2023-04-16T08:44:14.826" v="322" actId="1076"/>
          <ac:picMkLst>
            <pc:docMk/>
            <pc:sldMk cId="1370245498" sldId="266"/>
            <ac:picMk id="11" creationId="{B91AB0FB-1A94-E29A-767B-06D2D7DFD28B}"/>
          </ac:picMkLst>
        </pc:picChg>
        <pc:picChg chg="add mod">
          <ac:chgData name="Raves,Ton" userId="b961ec05-2844-4e99-808e-fd2d6672b485" providerId="ADAL" clId="{FF247782-B8B8-46CA-8A7A-4A8A14C57A18}" dt="2023-04-16T08:23:31.501" v="192" actId="1076"/>
          <ac:picMkLst>
            <pc:docMk/>
            <pc:sldMk cId="1370245498" sldId="266"/>
            <ac:picMk id="20" creationId="{EB5067BF-2587-A199-D614-3808794664AF}"/>
          </ac:picMkLst>
        </pc:picChg>
        <pc:picChg chg="add del mod">
          <ac:chgData name="Raves,Ton" userId="b961ec05-2844-4e99-808e-fd2d6672b485" providerId="ADAL" clId="{FF247782-B8B8-46CA-8A7A-4A8A14C57A18}" dt="2023-04-16T08:25:22.272" v="202" actId="478"/>
          <ac:picMkLst>
            <pc:docMk/>
            <pc:sldMk cId="1370245498" sldId="266"/>
            <ac:picMk id="22" creationId="{18F7495C-905B-156A-C9B7-02925238FD4D}"/>
          </ac:picMkLst>
        </pc:picChg>
        <pc:picChg chg="add mod">
          <ac:chgData name="Raves,Ton" userId="b961ec05-2844-4e99-808e-fd2d6672b485" providerId="ADAL" clId="{FF247782-B8B8-46CA-8A7A-4A8A14C57A18}" dt="2023-04-16T08:44:24.089" v="323" actId="1076"/>
          <ac:picMkLst>
            <pc:docMk/>
            <pc:sldMk cId="1370245498" sldId="266"/>
            <ac:picMk id="24" creationId="{3C27ABCD-F104-ADD1-0F29-A75DFF91549B}"/>
          </ac:picMkLst>
        </pc:picChg>
        <pc:picChg chg="add mod">
          <ac:chgData name="Raves,Ton" userId="b961ec05-2844-4e99-808e-fd2d6672b485" providerId="ADAL" clId="{FF247782-B8B8-46CA-8A7A-4A8A14C57A18}" dt="2023-04-16T08:26:20.143" v="211" actId="1076"/>
          <ac:picMkLst>
            <pc:docMk/>
            <pc:sldMk cId="1370245498" sldId="266"/>
            <ac:picMk id="26" creationId="{8C8833B7-409D-947E-4A27-779389D629B7}"/>
          </ac:picMkLst>
        </pc:picChg>
        <pc:picChg chg="add del mod">
          <ac:chgData name="Raves,Ton" userId="b961ec05-2844-4e99-808e-fd2d6672b485" providerId="ADAL" clId="{FF247782-B8B8-46CA-8A7A-4A8A14C57A18}" dt="2023-04-16T08:27:47.454" v="231" actId="478"/>
          <ac:picMkLst>
            <pc:docMk/>
            <pc:sldMk cId="1370245498" sldId="266"/>
            <ac:picMk id="29" creationId="{AA95DC70-E644-8A23-8444-A9442B8EEECC}"/>
          </ac:picMkLst>
        </pc:picChg>
        <pc:picChg chg="add mod">
          <ac:chgData name="Raves,Ton" userId="b961ec05-2844-4e99-808e-fd2d6672b485" providerId="ADAL" clId="{FF247782-B8B8-46CA-8A7A-4A8A14C57A18}" dt="2023-04-16T08:28:17.255" v="234" actId="1076"/>
          <ac:picMkLst>
            <pc:docMk/>
            <pc:sldMk cId="1370245498" sldId="266"/>
            <ac:picMk id="31" creationId="{FE78D095-CAA1-A931-09CE-6832C07F7788}"/>
          </ac:picMkLst>
        </pc:picChg>
        <pc:picChg chg="add mod">
          <ac:chgData name="Raves,Ton" userId="b961ec05-2844-4e99-808e-fd2d6672b485" providerId="ADAL" clId="{FF247782-B8B8-46CA-8A7A-4A8A14C57A18}" dt="2023-04-16T08:28:57.604" v="237" actId="1076"/>
          <ac:picMkLst>
            <pc:docMk/>
            <pc:sldMk cId="1370245498" sldId="266"/>
            <ac:picMk id="33" creationId="{763D9952-74A0-B43D-2488-E9243DFB1F69}"/>
          </ac:picMkLst>
        </pc:picChg>
        <pc:picChg chg="add mod">
          <ac:chgData name="Raves,Ton" userId="b961ec05-2844-4e99-808e-fd2d6672b485" providerId="ADAL" clId="{FF247782-B8B8-46CA-8A7A-4A8A14C57A18}" dt="2023-04-16T08:29:46.248" v="244" actId="14100"/>
          <ac:picMkLst>
            <pc:docMk/>
            <pc:sldMk cId="1370245498" sldId="266"/>
            <ac:picMk id="35" creationId="{A5385D86-B446-D272-A402-76DA77A7E91D}"/>
          </ac:picMkLst>
        </pc:picChg>
        <pc:picChg chg="add mod">
          <ac:chgData name="Raves,Ton" userId="b961ec05-2844-4e99-808e-fd2d6672b485" providerId="ADAL" clId="{FF247782-B8B8-46CA-8A7A-4A8A14C57A18}" dt="2023-04-16T08:39:51.818" v="277" actId="14100"/>
          <ac:picMkLst>
            <pc:docMk/>
            <pc:sldMk cId="1370245498" sldId="266"/>
            <ac:picMk id="37" creationId="{35E67AD1-9635-DDDE-F609-305FE113C56E}"/>
          </ac:picMkLst>
        </pc:picChg>
        <pc:picChg chg="add mod">
          <ac:chgData name="Raves,Ton" userId="b961ec05-2844-4e99-808e-fd2d6672b485" providerId="ADAL" clId="{FF247782-B8B8-46CA-8A7A-4A8A14C57A18}" dt="2023-04-16T08:40:15.715" v="281" actId="14100"/>
          <ac:picMkLst>
            <pc:docMk/>
            <pc:sldMk cId="1370245498" sldId="266"/>
            <ac:picMk id="39" creationId="{085221A1-23AD-7EB7-D9AD-F1729B8A14C6}"/>
          </ac:picMkLst>
        </pc:picChg>
        <pc:picChg chg="add mod">
          <ac:chgData name="Raves,Ton" userId="b961ec05-2844-4e99-808e-fd2d6672b485" providerId="ADAL" clId="{FF247782-B8B8-46CA-8A7A-4A8A14C57A18}" dt="2023-04-16T08:44:46.176" v="326" actId="14100"/>
          <ac:picMkLst>
            <pc:docMk/>
            <pc:sldMk cId="1370245498" sldId="266"/>
            <ac:picMk id="41" creationId="{413365A8-C4E6-BE1C-CE25-E27E0E05B5F3}"/>
          </ac:picMkLst>
        </pc:picChg>
        <pc:picChg chg="add mod">
          <ac:chgData name="Raves,Ton" userId="b961ec05-2844-4e99-808e-fd2d6672b485" providerId="ADAL" clId="{FF247782-B8B8-46CA-8A7A-4A8A14C57A18}" dt="2023-04-16T08:40:08.750" v="280" actId="14100"/>
          <ac:picMkLst>
            <pc:docMk/>
            <pc:sldMk cId="1370245498" sldId="266"/>
            <ac:picMk id="43" creationId="{334AC4BE-C48C-25A2-44CC-DD59BF1A9D41}"/>
          </ac:picMkLst>
        </pc:picChg>
        <pc:picChg chg="add mod">
          <ac:chgData name="Raves,Ton" userId="b961ec05-2844-4e99-808e-fd2d6672b485" providerId="ADAL" clId="{FF247782-B8B8-46CA-8A7A-4A8A14C57A18}" dt="2023-04-16T08:34:33.873" v="270" actId="1076"/>
          <ac:picMkLst>
            <pc:docMk/>
            <pc:sldMk cId="1370245498" sldId="266"/>
            <ac:picMk id="45" creationId="{A10589A6-8EA2-CB0F-9303-93C6848D31C0}"/>
          </ac:picMkLst>
        </pc:picChg>
        <pc:picChg chg="add mod">
          <ac:chgData name="Raves,Ton" userId="b961ec05-2844-4e99-808e-fd2d6672b485" providerId="ADAL" clId="{FF247782-B8B8-46CA-8A7A-4A8A14C57A18}" dt="2023-04-16T08:35:21.768" v="273" actId="1076"/>
          <ac:picMkLst>
            <pc:docMk/>
            <pc:sldMk cId="1370245498" sldId="266"/>
            <ac:picMk id="47" creationId="{B4B61E40-E220-21BC-9AFB-39FE4584DBAD}"/>
          </ac:picMkLst>
        </pc:picChg>
        <pc:cxnChg chg="add mod">
          <ac:chgData name="Raves,Ton" userId="b961ec05-2844-4e99-808e-fd2d6672b485" providerId="ADAL" clId="{FF247782-B8B8-46CA-8A7A-4A8A14C57A18}" dt="2023-04-16T08:21:49.885" v="184" actId="14100"/>
          <ac:cxnSpMkLst>
            <pc:docMk/>
            <pc:sldMk cId="1370245498" sldId="266"/>
            <ac:cxnSpMk id="13" creationId="{910EDE29-6483-11BE-49B1-DD40158D06E2}"/>
          </ac:cxnSpMkLst>
        </pc:cxnChg>
        <pc:cxnChg chg="add mod">
          <ac:chgData name="Raves,Ton" userId="b961ec05-2844-4e99-808e-fd2d6672b485" providerId="ADAL" clId="{FF247782-B8B8-46CA-8A7A-4A8A14C57A18}" dt="2023-04-16T08:22:23.133" v="187" actId="14100"/>
          <ac:cxnSpMkLst>
            <pc:docMk/>
            <pc:sldMk cId="1370245498" sldId="266"/>
            <ac:cxnSpMk id="17" creationId="{3C4E387C-403E-91D4-9AAE-3D6498025CC8}"/>
          </ac:cxnSpMkLst>
        </pc:cxnChg>
      </pc:sldChg>
      <pc:sldChg chg="addSp delSp modSp add mod">
        <pc:chgData name="Raves,Ton" userId="b961ec05-2844-4e99-808e-fd2d6672b485" providerId="ADAL" clId="{FF247782-B8B8-46CA-8A7A-4A8A14C57A18}" dt="2023-04-16T09:00:29.273" v="487" actId="255"/>
        <pc:sldMkLst>
          <pc:docMk/>
          <pc:sldMk cId="3079580020" sldId="267"/>
        </pc:sldMkLst>
        <pc:spChg chg="add mod">
          <ac:chgData name="Raves,Ton" userId="b961ec05-2844-4e99-808e-fd2d6672b485" providerId="ADAL" clId="{FF247782-B8B8-46CA-8A7A-4A8A14C57A18}" dt="2023-04-16T09:00:29.273" v="487" actId="255"/>
          <ac:spMkLst>
            <pc:docMk/>
            <pc:sldMk cId="3079580020" sldId="267"/>
            <ac:spMk id="35" creationId="{912DA287-BA2F-FB03-BB88-FFD38CC650D1}"/>
          </ac:spMkLst>
        </pc:spChg>
        <pc:picChg chg="add mod">
          <ac:chgData name="Raves,Ton" userId="b961ec05-2844-4e99-808e-fd2d6672b485" providerId="ADAL" clId="{FF247782-B8B8-46CA-8A7A-4A8A14C57A18}" dt="2023-04-16T08:46:14.421" v="334" actId="14100"/>
          <ac:picMkLst>
            <pc:docMk/>
            <pc:sldMk cId="3079580020" sldId="267"/>
            <ac:picMk id="4" creationId="{1581B2B5-BEE7-69D2-88BA-D04BD1A0660B}"/>
          </ac:picMkLst>
        </pc:picChg>
        <pc:picChg chg="add mod">
          <ac:chgData name="Raves,Ton" userId="b961ec05-2844-4e99-808e-fd2d6672b485" providerId="ADAL" clId="{FF247782-B8B8-46CA-8A7A-4A8A14C57A18}" dt="2023-04-16T08:46:20.005" v="336" actId="14100"/>
          <ac:picMkLst>
            <pc:docMk/>
            <pc:sldMk cId="3079580020" sldId="267"/>
            <ac:picMk id="6" creationId="{AC9F7936-4EB9-06C4-A42F-2045ABB9A62A}"/>
          </ac:picMkLst>
        </pc:picChg>
        <pc:picChg chg="add del mod">
          <ac:chgData name="Raves,Ton" userId="b961ec05-2844-4e99-808e-fd2d6672b485" providerId="ADAL" clId="{FF247782-B8B8-46CA-8A7A-4A8A14C57A18}" dt="2023-04-16T08:47:19.929" v="340" actId="478"/>
          <ac:picMkLst>
            <pc:docMk/>
            <pc:sldMk cId="3079580020" sldId="267"/>
            <ac:picMk id="8" creationId="{16865144-5743-7208-EA00-7EF75ED79F83}"/>
          </ac:picMkLst>
        </pc:picChg>
        <pc:picChg chg="add mod">
          <ac:chgData name="Raves,Ton" userId="b961ec05-2844-4e99-808e-fd2d6672b485" providerId="ADAL" clId="{FF247782-B8B8-46CA-8A7A-4A8A14C57A18}" dt="2023-04-16T08:47:54.787" v="343" actId="14100"/>
          <ac:picMkLst>
            <pc:docMk/>
            <pc:sldMk cId="3079580020" sldId="267"/>
            <ac:picMk id="10" creationId="{A1C5F278-4094-48F8-E8D4-0B1E9345E031}"/>
          </ac:picMkLst>
        </pc:picChg>
        <pc:picChg chg="add mod">
          <ac:chgData name="Raves,Ton" userId="b961ec05-2844-4e99-808e-fd2d6672b485" providerId="ADAL" clId="{FF247782-B8B8-46CA-8A7A-4A8A14C57A18}" dt="2023-04-16T08:48:46.391" v="346" actId="1076"/>
          <ac:picMkLst>
            <pc:docMk/>
            <pc:sldMk cId="3079580020" sldId="267"/>
            <ac:picMk id="12" creationId="{93FB0E28-4775-268D-91A3-83BA8CDA0C0B}"/>
          </ac:picMkLst>
        </pc:picChg>
        <pc:picChg chg="add mod">
          <ac:chgData name="Raves,Ton" userId="b961ec05-2844-4e99-808e-fd2d6672b485" providerId="ADAL" clId="{FF247782-B8B8-46CA-8A7A-4A8A14C57A18}" dt="2023-04-16T08:49:30.845" v="349" actId="14100"/>
          <ac:picMkLst>
            <pc:docMk/>
            <pc:sldMk cId="3079580020" sldId="267"/>
            <ac:picMk id="14" creationId="{84CD697A-7CE2-4C2F-3B3C-AD036B5D7457}"/>
          </ac:picMkLst>
        </pc:picChg>
        <pc:picChg chg="add mod">
          <ac:chgData name="Raves,Ton" userId="b961ec05-2844-4e99-808e-fd2d6672b485" providerId="ADAL" clId="{FF247782-B8B8-46CA-8A7A-4A8A14C57A18}" dt="2023-04-16T08:52:24.142" v="368" actId="1076"/>
          <ac:picMkLst>
            <pc:docMk/>
            <pc:sldMk cId="3079580020" sldId="267"/>
            <ac:picMk id="16" creationId="{6B2756CD-C5B5-309F-9A20-8036FB9E7CAB}"/>
          </ac:picMkLst>
        </pc:picChg>
        <pc:picChg chg="add mod">
          <ac:chgData name="Raves,Ton" userId="b961ec05-2844-4e99-808e-fd2d6672b485" providerId="ADAL" clId="{FF247782-B8B8-46CA-8A7A-4A8A14C57A18}" dt="2023-04-16T08:51:25.904" v="360" actId="1076"/>
          <ac:picMkLst>
            <pc:docMk/>
            <pc:sldMk cId="3079580020" sldId="267"/>
            <ac:picMk id="18" creationId="{827427F9-31B9-0FEB-E191-EF8D18F8D1BB}"/>
          </ac:picMkLst>
        </pc:picChg>
        <pc:picChg chg="add mod">
          <ac:chgData name="Raves,Ton" userId="b961ec05-2844-4e99-808e-fd2d6672b485" providerId="ADAL" clId="{FF247782-B8B8-46CA-8A7A-4A8A14C57A18}" dt="2023-04-16T08:54:26.883" v="380" actId="1076"/>
          <ac:picMkLst>
            <pc:docMk/>
            <pc:sldMk cId="3079580020" sldId="267"/>
            <ac:picMk id="20" creationId="{8582EEBF-3CC1-02BA-DB68-B78F33A071AB}"/>
          </ac:picMkLst>
        </pc:picChg>
        <pc:picChg chg="add mod">
          <ac:chgData name="Raves,Ton" userId="b961ec05-2844-4e99-808e-fd2d6672b485" providerId="ADAL" clId="{FF247782-B8B8-46CA-8A7A-4A8A14C57A18}" dt="2023-04-16T08:53:12.182" v="373" actId="14100"/>
          <ac:picMkLst>
            <pc:docMk/>
            <pc:sldMk cId="3079580020" sldId="267"/>
            <ac:picMk id="22" creationId="{903EEA1B-605F-26B9-0E85-7E16F0ABD355}"/>
          </ac:picMkLst>
        </pc:picChg>
        <pc:picChg chg="add mod">
          <ac:chgData name="Raves,Ton" userId="b961ec05-2844-4e99-808e-fd2d6672b485" providerId="ADAL" clId="{FF247782-B8B8-46CA-8A7A-4A8A14C57A18}" dt="2023-04-16T08:54:19.113" v="379" actId="14100"/>
          <ac:picMkLst>
            <pc:docMk/>
            <pc:sldMk cId="3079580020" sldId="267"/>
            <ac:picMk id="24" creationId="{556931D3-25B2-0E48-3F80-2D90734067A2}"/>
          </ac:picMkLst>
        </pc:picChg>
        <pc:picChg chg="add mod">
          <ac:chgData name="Raves,Ton" userId="b961ec05-2844-4e99-808e-fd2d6672b485" providerId="ADAL" clId="{FF247782-B8B8-46CA-8A7A-4A8A14C57A18}" dt="2023-04-16T08:55:47.853" v="383" actId="14100"/>
          <ac:picMkLst>
            <pc:docMk/>
            <pc:sldMk cId="3079580020" sldId="267"/>
            <ac:picMk id="26" creationId="{F6BACF7B-4C3D-E1F8-890A-03DD13B83F15}"/>
          </ac:picMkLst>
        </pc:picChg>
        <pc:picChg chg="add mod">
          <ac:chgData name="Raves,Ton" userId="b961ec05-2844-4e99-808e-fd2d6672b485" providerId="ADAL" clId="{FF247782-B8B8-46CA-8A7A-4A8A14C57A18}" dt="2023-04-16T08:56:12.326" v="386" actId="1076"/>
          <ac:picMkLst>
            <pc:docMk/>
            <pc:sldMk cId="3079580020" sldId="267"/>
            <ac:picMk id="28" creationId="{945EF9EF-E204-4475-D11F-996CE46A146A}"/>
          </ac:picMkLst>
        </pc:picChg>
        <pc:picChg chg="add mod">
          <ac:chgData name="Raves,Ton" userId="b961ec05-2844-4e99-808e-fd2d6672b485" providerId="ADAL" clId="{FF247782-B8B8-46CA-8A7A-4A8A14C57A18}" dt="2023-04-16T08:56:50.720" v="389" actId="14100"/>
          <ac:picMkLst>
            <pc:docMk/>
            <pc:sldMk cId="3079580020" sldId="267"/>
            <ac:picMk id="30" creationId="{83237D59-B583-2F55-BFFD-4122AC7D59E3}"/>
          </ac:picMkLst>
        </pc:picChg>
        <pc:picChg chg="add mod">
          <ac:chgData name="Raves,Ton" userId="b961ec05-2844-4e99-808e-fd2d6672b485" providerId="ADAL" clId="{FF247782-B8B8-46CA-8A7A-4A8A14C57A18}" dt="2023-04-16T08:58:32.868" v="396" actId="1076"/>
          <ac:picMkLst>
            <pc:docMk/>
            <pc:sldMk cId="3079580020" sldId="267"/>
            <ac:picMk id="32" creationId="{DF1CD20E-9A1F-CA17-AEE5-2D212068FF7A}"/>
          </ac:picMkLst>
        </pc:picChg>
        <pc:picChg chg="add mod">
          <ac:chgData name="Raves,Ton" userId="b961ec05-2844-4e99-808e-fd2d6672b485" providerId="ADAL" clId="{FF247782-B8B8-46CA-8A7A-4A8A14C57A18}" dt="2023-04-16T08:59:01.710" v="399" actId="1076"/>
          <ac:picMkLst>
            <pc:docMk/>
            <pc:sldMk cId="3079580020" sldId="267"/>
            <ac:picMk id="34" creationId="{3B2479F9-0403-19B1-B0E1-E1E7C3FBBBB5}"/>
          </ac:picMkLst>
        </pc:picChg>
      </pc:sldChg>
      <pc:sldChg chg="addSp modSp new mod">
        <pc:chgData name="Raves,Ton" userId="b961ec05-2844-4e99-808e-fd2d6672b485" providerId="ADAL" clId="{FF247782-B8B8-46CA-8A7A-4A8A14C57A18}" dt="2023-04-16T09:18:59.400" v="699" actId="20577"/>
        <pc:sldMkLst>
          <pc:docMk/>
          <pc:sldMk cId="2146195230" sldId="268"/>
        </pc:sldMkLst>
        <pc:spChg chg="add mod">
          <ac:chgData name="Raves,Ton" userId="b961ec05-2844-4e99-808e-fd2d6672b485" providerId="ADAL" clId="{FF247782-B8B8-46CA-8A7A-4A8A14C57A18}" dt="2023-04-16T09:18:59.400" v="699" actId="20577"/>
          <ac:spMkLst>
            <pc:docMk/>
            <pc:sldMk cId="2146195230" sldId="268"/>
            <ac:spMk id="17" creationId="{B4B7AB04-60BD-BB7B-EE8A-7230B1A058CA}"/>
          </ac:spMkLst>
        </pc:spChg>
        <pc:picChg chg="add mod">
          <ac:chgData name="Raves,Ton" userId="b961ec05-2844-4e99-808e-fd2d6672b485" providerId="ADAL" clId="{FF247782-B8B8-46CA-8A7A-4A8A14C57A18}" dt="2023-04-16T09:01:05.847" v="489"/>
          <ac:picMkLst>
            <pc:docMk/>
            <pc:sldMk cId="2146195230" sldId="268"/>
            <ac:picMk id="2" creationId="{171FE175-DD01-392E-BECE-CF2B865EB621}"/>
          </ac:picMkLst>
        </pc:picChg>
        <pc:picChg chg="add mod">
          <ac:chgData name="Raves,Ton" userId="b961ec05-2844-4e99-808e-fd2d6672b485" providerId="ADAL" clId="{FF247782-B8B8-46CA-8A7A-4A8A14C57A18}" dt="2023-04-16T09:01:42.074" v="492" actId="14100"/>
          <ac:picMkLst>
            <pc:docMk/>
            <pc:sldMk cId="2146195230" sldId="268"/>
            <ac:picMk id="4" creationId="{F79A1554-FAF7-3BA9-B727-59A5578411FB}"/>
          </ac:picMkLst>
        </pc:picChg>
        <pc:picChg chg="add mod">
          <ac:chgData name="Raves,Ton" userId="b961ec05-2844-4e99-808e-fd2d6672b485" providerId="ADAL" clId="{FF247782-B8B8-46CA-8A7A-4A8A14C57A18}" dt="2023-04-16T09:02:18.055" v="497" actId="1076"/>
          <ac:picMkLst>
            <pc:docMk/>
            <pc:sldMk cId="2146195230" sldId="268"/>
            <ac:picMk id="6" creationId="{F6B2A51B-779D-615A-9BD2-402130CB4082}"/>
          </ac:picMkLst>
        </pc:picChg>
        <pc:picChg chg="add mod">
          <ac:chgData name="Raves,Ton" userId="b961ec05-2844-4e99-808e-fd2d6672b485" providerId="ADAL" clId="{FF247782-B8B8-46CA-8A7A-4A8A14C57A18}" dt="2023-04-16T09:02:54.039" v="500" actId="14100"/>
          <ac:picMkLst>
            <pc:docMk/>
            <pc:sldMk cId="2146195230" sldId="268"/>
            <ac:picMk id="8" creationId="{15FB390E-2BE5-65D6-185C-EFB762DE2C86}"/>
          </ac:picMkLst>
        </pc:picChg>
        <pc:picChg chg="add mod">
          <ac:chgData name="Raves,Ton" userId="b961ec05-2844-4e99-808e-fd2d6672b485" providerId="ADAL" clId="{FF247782-B8B8-46CA-8A7A-4A8A14C57A18}" dt="2023-04-16T09:03:44.342" v="505" actId="1076"/>
          <ac:picMkLst>
            <pc:docMk/>
            <pc:sldMk cId="2146195230" sldId="268"/>
            <ac:picMk id="10" creationId="{59EA3D82-A9AF-422F-0DBF-A7BE4AEEA788}"/>
          </ac:picMkLst>
        </pc:picChg>
        <pc:picChg chg="add mod">
          <ac:chgData name="Raves,Ton" userId="b961ec05-2844-4e99-808e-fd2d6672b485" providerId="ADAL" clId="{FF247782-B8B8-46CA-8A7A-4A8A14C57A18}" dt="2023-04-16T09:04:18.457" v="509" actId="1076"/>
          <ac:picMkLst>
            <pc:docMk/>
            <pc:sldMk cId="2146195230" sldId="268"/>
            <ac:picMk id="12" creationId="{585E1804-F689-39E0-ED0A-B7389ACC66E8}"/>
          </ac:picMkLst>
        </pc:picChg>
        <pc:picChg chg="add mod">
          <ac:chgData name="Raves,Ton" userId="b961ec05-2844-4e99-808e-fd2d6672b485" providerId="ADAL" clId="{FF247782-B8B8-46CA-8A7A-4A8A14C57A18}" dt="2023-04-16T09:05:03.681" v="516" actId="14100"/>
          <ac:picMkLst>
            <pc:docMk/>
            <pc:sldMk cId="2146195230" sldId="268"/>
            <ac:picMk id="14" creationId="{81085E63-B235-1F35-D879-8AB64C1A7146}"/>
          </ac:picMkLst>
        </pc:picChg>
        <pc:picChg chg="add mod">
          <ac:chgData name="Raves,Ton" userId="b961ec05-2844-4e99-808e-fd2d6672b485" providerId="ADAL" clId="{FF247782-B8B8-46CA-8A7A-4A8A14C57A18}" dt="2023-04-16T09:16:01.359" v="520" actId="14100"/>
          <ac:picMkLst>
            <pc:docMk/>
            <pc:sldMk cId="2146195230" sldId="268"/>
            <ac:picMk id="16" creationId="{B8E81337-5EA9-7A89-7570-F76E07D6578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16-4-2023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969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16-4-2023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68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16-4-2023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88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16-4-2023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45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16-4-2023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06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16-4-2023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02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16-4-2023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086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16-4-2023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34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16-4-2023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51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16-4-2023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19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16-4-2023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575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6367-CA9B-4756-B25B-D387F0D532C0}" type="datetimeFigureOut">
              <a:rPr lang="nl-NL" smtClean="0"/>
              <a:t>16-4-2023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31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1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>
            <a:extLst>
              <a:ext uri="{FF2B5EF4-FFF2-40B4-BE49-F238E27FC236}">
                <a16:creationId xmlns:a16="http://schemas.microsoft.com/office/drawing/2014/main" id="{B29F5A0F-9053-F3C4-B714-8ED5036B8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2"/>
            <a:ext cx="12192000" cy="693346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10AD84B-A804-682A-4CCD-A62E9880E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26602" cy="34441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E46720B-4C47-693F-C527-E77E20441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1512"/>
            <a:ext cx="11230252" cy="68107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8167FC5-C819-B2CF-8F00-461B9CF26B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446" y="780576"/>
            <a:ext cx="5304552" cy="33200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1E2F124-7C74-C3D7-C09F-87FD45471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088168"/>
            <a:ext cx="11109249" cy="29808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36BFE50-816C-5754-0C38-F228F00B3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9476" y="1094244"/>
            <a:ext cx="4083728" cy="28593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29E97D7-167A-3FF6-CF3B-E5A502F128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522597"/>
            <a:ext cx="11292396" cy="30294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06468EA-AAD7-4648-6455-5871BA4632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4278" y="1554222"/>
            <a:ext cx="1677881" cy="239697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64444AAA-FCCB-B482-4E20-3155B86FBB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818311"/>
            <a:ext cx="11230252" cy="32832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5630E6BE-C2C0-0697-BEEF-83E3F6694E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95411" y="1845679"/>
            <a:ext cx="3313837" cy="330632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BF4D2210-86E9-AD98-94B1-B1BAD70588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165" y="2136000"/>
            <a:ext cx="4182893" cy="376239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2CA79486-0A4E-41BE-C9A3-950772EE6B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72309" y="2103262"/>
            <a:ext cx="2991969" cy="335833"/>
          </a:xfrm>
          <a:prstGeom prst="rect">
            <a:avLst/>
          </a:prstGeom>
        </p:spPr>
      </p:pic>
      <p:sp>
        <p:nvSpPr>
          <p:cNvPr id="25" name="Rechthoek 24">
            <a:extLst>
              <a:ext uri="{FF2B5EF4-FFF2-40B4-BE49-F238E27FC236}">
                <a16:creationId xmlns:a16="http://schemas.microsoft.com/office/drawing/2014/main" id="{23C1508C-E99A-7348-59F0-194192BA13D6}"/>
              </a:ext>
            </a:extLst>
          </p:cNvPr>
          <p:cNvSpPr/>
          <p:nvPr/>
        </p:nvSpPr>
        <p:spPr>
          <a:xfrm>
            <a:off x="6010183" y="2103262"/>
            <a:ext cx="266330" cy="45719"/>
          </a:xfrm>
          <a:prstGeom prst="rect">
            <a:avLst/>
          </a:prstGeom>
          <a:solidFill>
            <a:srgbClr val="FFF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FAA5C2A8-CE41-EFF6-1D9E-3BD78929536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" y="2652152"/>
            <a:ext cx="11109249" cy="721087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DFBC4090-DDFD-F898-BDC5-AFDB99B1D4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65615" y="3013394"/>
            <a:ext cx="2290440" cy="352375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F9A7F6D1-DF0B-403F-3D36-C14A946CCF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348" y="3359199"/>
            <a:ext cx="10818920" cy="336263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931DE607-6E04-7F2D-7CCC-B8331558CEA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68543" y="3365769"/>
            <a:ext cx="3584661" cy="336519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FA1BEF61-397B-8B11-2685-0482849DDC4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" y="3710431"/>
            <a:ext cx="10963923" cy="364968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02FBCAFE-9E1A-00A7-6A2B-BBD20253BE0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01631" y="4839788"/>
            <a:ext cx="1444006" cy="302889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644E2FA1-025B-85D4-30C8-9977441867C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82936" y="4231270"/>
            <a:ext cx="7310368" cy="2626730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6083059A-E258-77E7-5A90-BA2A7FB0710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1960" y="4054149"/>
            <a:ext cx="3403437" cy="718088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6A92427D-9D0E-C9B1-B7CC-29FB69A8537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8549" y="4766021"/>
            <a:ext cx="4240286" cy="338321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4BC2CE44-CFA6-956E-CD99-C5C7831650D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1960" y="5142677"/>
            <a:ext cx="4548066" cy="320182"/>
          </a:xfrm>
          <a:prstGeom prst="rect">
            <a:avLst/>
          </a:prstGeom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153CBE23-8419-DB59-669B-39C3B42A4BA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9473" y="5462859"/>
            <a:ext cx="2959956" cy="341248"/>
          </a:xfrm>
          <a:prstGeom prst="rect">
            <a:avLst/>
          </a:prstGeom>
        </p:spPr>
      </p:pic>
      <p:pic>
        <p:nvPicPr>
          <p:cNvPr id="53" name="Afbeelding 52">
            <a:extLst>
              <a:ext uri="{FF2B5EF4-FFF2-40B4-BE49-F238E27FC236}">
                <a16:creationId xmlns:a16="http://schemas.microsoft.com/office/drawing/2014/main" id="{C7960250-9CCD-C9BE-9636-DD5448BFCCA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124744" y="5496593"/>
            <a:ext cx="1444544" cy="320182"/>
          </a:xfrm>
          <a:prstGeom prst="rect">
            <a:avLst/>
          </a:prstGeom>
        </p:spPr>
      </p:pic>
      <p:sp>
        <p:nvSpPr>
          <p:cNvPr id="54" name="Tekstvak 53">
            <a:extLst>
              <a:ext uri="{FF2B5EF4-FFF2-40B4-BE49-F238E27FC236}">
                <a16:creationId xmlns:a16="http://schemas.microsoft.com/office/drawing/2014/main" id="{863CB450-4B38-E080-65C0-D7BCF5442C00}"/>
              </a:ext>
            </a:extLst>
          </p:cNvPr>
          <p:cNvSpPr txBox="1"/>
          <p:nvPr/>
        </p:nvSpPr>
        <p:spPr>
          <a:xfrm>
            <a:off x="731209" y="6027873"/>
            <a:ext cx="4370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70C0"/>
                </a:solidFill>
              </a:rPr>
              <a:t>rechts respectievelijk links</a:t>
            </a:r>
          </a:p>
        </p:txBody>
      </p:sp>
    </p:spTree>
    <p:extLst>
      <p:ext uri="{BB962C8B-B14F-4D97-AF65-F5344CB8AC3E}">
        <p14:creationId xmlns:p14="http://schemas.microsoft.com/office/powerpoint/2010/main" val="3065326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D834E3C-591C-7CFA-9521-0AA12C10A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346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A8B46C0-0251-98D4-DB93-DCE4F9C93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785" y="1219999"/>
            <a:ext cx="4520371" cy="37859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D741541-1AF1-F51A-5C86-A0871DB86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072" y="1738104"/>
            <a:ext cx="2505141" cy="36110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1AB0FB-1A94-E29A-767B-06D2D7DFD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0836" y="1603437"/>
            <a:ext cx="2441713" cy="646115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910EDE29-6483-11BE-49B1-DD40158D06E2}"/>
              </a:ext>
            </a:extLst>
          </p:cNvPr>
          <p:cNvCxnSpPr>
            <a:cxnSpLocks/>
          </p:cNvCxnSpPr>
          <p:nvPr/>
        </p:nvCxnSpPr>
        <p:spPr>
          <a:xfrm>
            <a:off x="6912429" y="1219999"/>
            <a:ext cx="51168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C4E387C-403E-91D4-9AAE-3D6498025CC8}"/>
              </a:ext>
            </a:extLst>
          </p:cNvPr>
          <p:cNvCxnSpPr>
            <a:cxnSpLocks/>
          </p:cNvCxnSpPr>
          <p:nvPr/>
        </p:nvCxnSpPr>
        <p:spPr>
          <a:xfrm>
            <a:off x="6912429" y="719091"/>
            <a:ext cx="0" cy="21839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EB5067BF-2587-A199-D614-3808794664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73579"/>
            <a:ext cx="4287916" cy="80994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45D2BF0-FD12-2963-E36F-0BF33244B7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"/>
            <a:ext cx="6912429" cy="3429000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3C27ABCD-F104-ADD1-0F29-A75DFF9154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6437" y="2242930"/>
            <a:ext cx="3932806" cy="2493118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8C8833B7-409D-947E-4A27-779389D629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7916" y="3780166"/>
            <a:ext cx="2228294" cy="218155"/>
          </a:xfrm>
          <a:prstGeom prst="rect">
            <a:avLst/>
          </a:prstGeom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824A4BAC-183C-50F1-5A0B-3777E785E3C2}"/>
              </a:ext>
            </a:extLst>
          </p:cNvPr>
          <p:cNvSpPr txBox="1"/>
          <p:nvPr/>
        </p:nvSpPr>
        <p:spPr>
          <a:xfrm>
            <a:off x="6879374" y="3689188"/>
            <a:ext cx="1597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70C0"/>
                </a:solidFill>
              </a:rPr>
              <a:t>zie fig.</a:t>
            </a:r>
          </a:p>
        </p:txBody>
      </p: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FE78D095-CAA1-A931-09CE-6832C07F77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188926"/>
            <a:ext cx="5116814" cy="707644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763D9952-74A0-B43D-2488-E9243DFB1F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70352" y="4516080"/>
            <a:ext cx="3264907" cy="382307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A5385D86-B446-D272-A402-76DA77A7E9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889" y="4896570"/>
            <a:ext cx="4019675" cy="366786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35E67AD1-9635-DDDE-F609-305FE113C56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3059" y="5263356"/>
            <a:ext cx="2828589" cy="1529680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085221A1-23AD-7EB7-D9AD-F1729B8A14C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90300" y="5728275"/>
            <a:ext cx="4029529" cy="382307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413365A8-C4E6-BE1C-CE25-E27E0E05B5F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626" y="4736951"/>
            <a:ext cx="2512856" cy="2196510"/>
          </a:xfrm>
          <a:prstGeom prst="rect">
            <a:avLst/>
          </a:prstGeom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334AC4BE-C48C-25A2-44CC-DD59BF1A9D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07665" y="6145388"/>
            <a:ext cx="5054595" cy="298229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A10589A6-8EA2-CB0F-9303-93C6848D31C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35209" y="6512186"/>
            <a:ext cx="1533290" cy="280850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B4B61E40-E220-21BC-9AFB-39FE4584DBA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45794" y="6482051"/>
            <a:ext cx="2228294" cy="329339"/>
          </a:xfrm>
          <a:prstGeom prst="rect">
            <a:avLst/>
          </a:prstGeom>
        </p:spPr>
      </p:pic>
      <p:sp>
        <p:nvSpPr>
          <p:cNvPr id="48" name="Tekstvak 47">
            <a:extLst>
              <a:ext uri="{FF2B5EF4-FFF2-40B4-BE49-F238E27FC236}">
                <a16:creationId xmlns:a16="http://schemas.microsoft.com/office/drawing/2014/main" id="{5B908B8A-D305-5337-A24E-78AFD1D70CFC}"/>
              </a:ext>
            </a:extLst>
          </p:cNvPr>
          <p:cNvSpPr txBox="1"/>
          <p:nvPr/>
        </p:nvSpPr>
        <p:spPr>
          <a:xfrm>
            <a:off x="10806056" y="6138254"/>
            <a:ext cx="111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70C0"/>
                </a:solidFill>
              </a:rPr>
              <a:t>schetsje</a:t>
            </a:r>
          </a:p>
        </p:txBody>
      </p:sp>
      <p:sp>
        <p:nvSpPr>
          <p:cNvPr id="49" name="Rechthoek: afgeronde hoeken 48">
            <a:extLst>
              <a:ext uri="{FF2B5EF4-FFF2-40B4-BE49-F238E27FC236}">
                <a16:creationId xmlns:a16="http://schemas.microsoft.com/office/drawing/2014/main" id="{7D3AEE9F-EC36-5B8C-5DDC-616630CFEC11}"/>
              </a:ext>
            </a:extLst>
          </p:cNvPr>
          <p:cNvSpPr/>
          <p:nvPr/>
        </p:nvSpPr>
        <p:spPr>
          <a:xfrm>
            <a:off x="8454104" y="2398366"/>
            <a:ext cx="958789" cy="304723"/>
          </a:xfrm>
          <a:prstGeom prst="roundRect">
            <a:avLst>
              <a:gd name="adj" fmla="val 50000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Rechthoek: afgeronde hoeken 49">
            <a:extLst>
              <a:ext uri="{FF2B5EF4-FFF2-40B4-BE49-F238E27FC236}">
                <a16:creationId xmlns:a16="http://schemas.microsoft.com/office/drawing/2014/main" id="{79B0EA72-4041-C68A-3AC0-BCB54AF4622D}"/>
              </a:ext>
            </a:extLst>
          </p:cNvPr>
          <p:cNvSpPr/>
          <p:nvPr/>
        </p:nvSpPr>
        <p:spPr>
          <a:xfrm>
            <a:off x="10691692" y="2302232"/>
            <a:ext cx="632028" cy="304723"/>
          </a:xfrm>
          <a:prstGeom prst="roundRect">
            <a:avLst>
              <a:gd name="adj" fmla="val 50000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024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D834E3C-591C-7CFA-9521-0AA12C10A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346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581B2B5-BEE7-69D2-88BA-D04BD1A06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29"/>
            <a:ext cx="11328397" cy="109076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C9F7936-4EB9-06C4-A42F-2045ABB9A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362" y="890265"/>
            <a:ext cx="1855376" cy="102573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1C5F278-4094-48F8-E8D4-0B1E9345E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61" y="1217425"/>
            <a:ext cx="4219810" cy="280568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3FB0E28-4775-268D-91A3-83BA8CDA0C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3877" y="2481046"/>
            <a:ext cx="7629917" cy="129579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4CD697A-7CE2-4C2F-3B3C-AD036B5D74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309" y="4023111"/>
            <a:ext cx="10910656" cy="64953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B2756CD-C5B5-309F-9A20-8036FB9E7C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5948" y="4341880"/>
            <a:ext cx="1885773" cy="34495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827427F9-31B9-0FEB-E191-EF8D18F8D1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309" y="4672641"/>
            <a:ext cx="5734974" cy="332672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8582EEBF-3CC1-02BA-DB68-B78F33A071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3155" y="4751166"/>
            <a:ext cx="3595972" cy="33253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903EEA1B-605F-26B9-0E85-7E16F0ABD3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1010" y="5103787"/>
            <a:ext cx="3604897" cy="303418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556931D3-25B2-0E48-3F80-2D90734067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72091" y="5103786"/>
            <a:ext cx="3709588" cy="285947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6BACF7B-4C3D-E1F8-890A-03DD13B83F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5309" y="5494285"/>
            <a:ext cx="10663818" cy="38791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945EF9EF-E204-4475-D11F-996CE46A14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36132" y="5521898"/>
            <a:ext cx="1135475" cy="332687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83237D59-B583-2F55-BFFD-4122AC7D59E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1822" y="5878705"/>
            <a:ext cx="8427172" cy="343053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DF1CD20E-9A1F-CA17-AEE5-2D212068FF7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27436" y="5866533"/>
            <a:ext cx="2357023" cy="34890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3B2479F9-0403-19B1-B0E1-E1E7C3FBBBB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61141" y="5854585"/>
            <a:ext cx="2235155" cy="330862"/>
          </a:xfrm>
          <a:prstGeom prst="rect">
            <a:avLst/>
          </a:prstGeom>
        </p:spPr>
      </p:pic>
      <p:sp>
        <p:nvSpPr>
          <p:cNvPr id="35" name="Tekstvak 34">
            <a:extLst>
              <a:ext uri="{FF2B5EF4-FFF2-40B4-BE49-F238E27FC236}">
                <a16:creationId xmlns:a16="http://schemas.microsoft.com/office/drawing/2014/main" id="{912DA287-BA2F-FB03-BB88-FFD38CC650D1}"/>
              </a:ext>
            </a:extLst>
          </p:cNvPr>
          <p:cNvSpPr txBox="1"/>
          <p:nvPr/>
        </p:nvSpPr>
        <p:spPr>
          <a:xfrm>
            <a:off x="1553592" y="6371171"/>
            <a:ext cx="10040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70C0"/>
                </a:solidFill>
              </a:rPr>
              <a:t>schrijf eerst eens alle rekenregels voor het rekenen met machten nog eens op!?</a:t>
            </a:r>
          </a:p>
        </p:txBody>
      </p:sp>
    </p:spTree>
    <p:extLst>
      <p:ext uri="{BB962C8B-B14F-4D97-AF65-F5344CB8AC3E}">
        <p14:creationId xmlns:p14="http://schemas.microsoft.com/office/powerpoint/2010/main" val="307958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71FE175-DD01-392E-BECE-CF2B865EB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2"/>
            <a:ext cx="12192000" cy="693346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79A1554-FAF7-3BA9-B727-59A557841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54" y="99770"/>
            <a:ext cx="10564428" cy="33865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6B2A51B-779D-615A-9BD2-402130CB4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041" y="99770"/>
            <a:ext cx="1595066" cy="30781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5FB390E-2BE5-65D6-185C-EFB762DE2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54" y="509249"/>
            <a:ext cx="11591106" cy="33865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9EA3D82-A9AF-422F-0DBF-A7BE4AEEA7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4245" y="847900"/>
            <a:ext cx="2823099" cy="35481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85E1804-F689-39E0-ED0A-B7389ACC66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4311" y="1222095"/>
            <a:ext cx="1814761" cy="26256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1085E63-B235-1F35-D879-8AB64C1A71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7345" y="1199308"/>
            <a:ext cx="1731144" cy="298223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B8E81337-5EA9-7A89-7570-F76E07D657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484656"/>
            <a:ext cx="10981678" cy="3215389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B4B7AB04-60BD-BB7B-EE8A-7230B1A058CA}"/>
              </a:ext>
            </a:extLst>
          </p:cNvPr>
          <p:cNvSpPr txBox="1"/>
          <p:nvPr/>
        </p:nvSpPr>
        <p:spPr>
          <a:xfrm>
            <a:off x="656948" y="5042517"/>
            <a:ext cx="9534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70C0"/>
                </a:solidFill>
              </a:rPr>
              <a:t>Maak een keuze uit de (enorme) serie opgaven 47 t/m 59 ,  doe i.i.g. de </a:t>
            </a:r>
            <a:r>
              <a:rPr lang="nl-NL" sz="2000" b="1">
                <a:solidFill>
                  <a:srgbClr val="0070C0"/>
                </a:solidFill>
              </a:rPr>
              <a:t>meest recente…</a:t>
            </a:r>
            <a:br>
              <a:rPr lang="nl-NL" sz="2000" b="1">
                <a:solidFill>
                  <a:srgbClr val="0070C0"/>
                </a:solidFill>
              </a:rPr>
            </a:br>
            <a:r>
              <a:rPr lang="nl-NL" sz="2000" b="1">
                <a:solidFill>
                  <a:srgbClr val="0070C0"/>
                </a:solidFill>
              </a:rPr>
              <a:t>… maar </a:t>
            </a:r>
            <a:r>
              <a:rPr lang="nl-NL" sz="2000" b="1" dirty="0">
                <a:solidFill>
                  <a:srgbClr val="0070C0"/>
                </a:solidFill>
              </a:rPr>
              <a:t>kijk ook naar de tijd die je nog nodig hebt voor par 12.5; 12.6 en 12.7 !</a:t>
            </a:r>
          </a:p>
        </p:txBody>
      </p:sp>
    </p:spTree>
    <p:extLst>
      <p:ext uri="{BB962C8B-B14F-4D97-AF65-F5344CB8AC3E}">
        <p14:creationId xmlns:p14="http://schemas.microsoft.com/office/powerpoint/2010/main" val="21461952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231FA24AFB5A48AC96185D8B828CD3" ma:contentTypeVersion="6" ma:contentTypeDescription="Een nieuw document maken." ma:contentTypeScope="" ma:versionID="5da1165a7fb206ee64b3b53d62131b19">
  <xsd:schema xmlns:xsd="http://www.w3.org/2001/XMLSchema" xmlns:xs="http://www.w3.org/2001/XMLSchema" xmlns:p="http://schemas.microsoft.com/office/2006/metadata/properties" xmlns:ns3="83cece4b-efb1-45ef-a92f-fb2403fa3e04" targetNamespace="http://schemas.microsoft.com/office/2006/metadata/properties" ma:root="true" ma:fieldsID="8c8715d49952cce0d0a61cd045c2dc41" ns3:_="">
    <xsd:import namespace="83cece4b-efb1-45ef-a92f-fb2403fa3e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ece4b-efb1-45ef-a92f-fb2403fa3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52A711-7E81-479E-9BAF-B7A5261099F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83cece4b-efb1-45ef-a92f-fb2403fa3e04"/>
  </ds:schemaRefs>
</ds:datastoreItem>
</file>

<file path=customXml/itemProps2.xml><?xml version="1.0" encoding="utf-8"?>
<ds:datastoreItem xmlns:ds="http://schemas.openxmlformats.org/officeDocument/2006/customXml" ds:itemID="{F23F35C2-F9C3-49F4-9D63-C7287A7827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86E201-86C7-4959-81E2-A6E983FD57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cece4b-efb1-45ef-a92f-fb2403fa3e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69</Words>
  <Application>Microsoft Office PowerPoint</Application>
  <PresentationFormat>Breedbeeld</PresentationFormat>
  <Paragraphs>5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Raves,Ton</dc:creator>
  <cp:lastModifiedBy>Raves,Ton</cp:lastModifiedBy>
  <cp:revision>17</cp:revision>
  <dcterms:created xsi:type="dcterms:W3CDTF">2022-01-24T20:24:37Z</dcterms:created>
  <dcterms:modified xsi:type="dcterms:W3CDTF">2023-04-16T09:19:48Z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0x010100B4231FA24AFB5A48AC96185D8B828CD3</vt:lpwstr>
  </property>
</Properties>
</file>