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7" r:id="rId6"/>
    <p:sldId id="266" r:id="rId7"/>
    <p:sldId id="26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1FB0B082-1404-4CA0-8AA7-4AEB102E1299}"/>
    <pc:docChg chg="custSel modSld">
      <pc:chgData name="Raves,Ton" userId="b961ec05-2844-4e99-808e-fd2d6672b485" providerId="ADAL" clId="{1FB0B082-1404-4CA0-8AA7-4AEB102E1299}" dt="2023-04-16T07:57:40.344" v="161" actId="6549"/>
      <pc:docMkLst>
        <pc:docMk/>
      </pc:docMkLst>
      <pc:sldChg chg="addSp modSp mod">
        <pc:chgData name="Raves,Ton" userId="b961ec05-2844-4e99-808e-fd2d6672b485" providerId="ADAL" clId="{1FB0B082-1404-4CA0-8AA7-4AEB102E1299}" dt="2023-04-16T07:48:02.565" v="85" actId="255"/>
        <pc:sldMkLst>
          <pc:docMk/>
          <pc:sldMk cId="3065326572" sldId="265"/>
        </pc:sldMkLst>
        <pc:spChg chg="add mod">
          <ac:chgData name="Raves,Ton" userId="b961ec05-2844-4e99-808e-fd2d6672b485" providerId="ADAL" clId="{1FB0B082-1404-4CA0-8AA7-4AEB102E1299}" dt="2023-04-16T07:48:02.565" v="85" actId="255"/>
          <ac:spMkLst>
            <pc:docMk/>
            <pc:sldMk cId="3065326572" sldId="265"/>
            <ac:spMk id="2" creationId="{53CC63C4-32DE-C5D6-9A1C-BBEF6AE2B66D}"/>
          </ac:spMkLst>
        </pc:spChg>
        <pc:picChg chg="mod">
          <ac:chgData name="Raves,Ton" userId="b961ec05-2844-4e99-808e-fd2d6672b485" providerId="ADAL" clId="{1FB0B082-1404-4CA0-8AA7-4AEB102E1299}" dt="2023-04-16T07:46:17.420" v="0" actId="1076"/>
          <ac:picMkLst>
            <pc:docMk/>
            <pc:sldMk cId="3065326572" sldId="265"/>
            <ac:picMk id="8" creationId="{E34881B6-7244-B138-1654-25E554F96527}"/>
          </ac:picMkLst>
        </pc:picChg>
        <pc:picChg chg="mod">
          <ac:chgData name="Raves,Ton" userId="b961ec05-2844-4e99-808e-fd2d6672b485" providerId="ADAL" clId="{1FB0B082-1404-4CA0-8AA7-4AEB102E1299}" dt="2023-04-16T07:46:20.528" v="1" actId="1076"/>
          <ac:picMkLst>
            <pc:docMk/>
            <pc:sldMk cId="3065326572" sldId="265"/>
            <ac:picMk id="10" creationId="{1585E5D5-6B7B-1703-8A5E-E2BE5576ACE3}"/>
          </ac:picMkLst>
        </pc:picChg>
        <pc:picChg chg="mod">
          <ac:chgData name="Raves,Ton" userId="b961ec05-2844-4e99-808e-fd2d6672b485" providerId="ADAL" clId="{1FB0B082-1404-4CA0-8AA7-4AEB102E1299}" dt="2023-04-16T07:46:24.758" v="2" actId="14100"/>
          <ac:picMkLst>
            <pc:docMk/>
            <pc:sldMk cId="3065326572" sldId="265"/>
            <ac:picMk id="14" creationId="{230DD671-9439-7366-1046-CBFA1B034FEA}"/>
          </ac:picMkLst>
        </pc:picChg>
      </pc:sldChg>
      <pc:sldChg chg="addSp modSp mod">
        <pc:chgData name="Raves,Ton" userId="b961ec05-2844-4e99-808e-fd2d6672b485" providerId="ADAL" clId="{1FB0B082-1404-4CA0-8AA7-4AEB102E1299}" dt="2023-04-16T07:49:53.706" v="158" actId="255"/>
        <pc:sldMkLst>
          <pc:docMk/>
          <pc:sldMk cId="292815957" sldId="267"/>
        </pc:sldMkLst>
        <pc:spChg chg="add mod">
          <ac:chgData name="Raves,Ton" userId="b961ec05-2844-4e99-808e-fd2d6672b485" providerId="ADAL" clId="{1FB0B082-1404-4CA0-8AA7-4AEB102E1299}" dt="2023-04-16T07:49:53.706" v="158" actId="255"/>
          <ac:spMkLst>
            <pc:docMk/>
            <pc:sldMk cId="292815957" sldId="267"/>
            <ac:spMk id="3" creationId="{A1A396D5-B6DC-5551-B249-A8E4B7BF465D}"/>
          </ac:spMkLst>
        </pc:spChg>
        <pc:picChg chg="mod">
          <ac:chgData name="Raves,Ton" userId="b961ec05-2844-4e99-808e-fd2d6672b485" providerId="ADAL" clId="{1FB0B082-1404-4CA0-8AA7-4AEB102E1299}" dt="2023-04-16T07:48:51.422" v="87" actId="1076"/>
          <ac:picMkLst>
            <pc:docMk/>
            <pc:sldMk cId="292815957" sldId="267"/>
            <ac:picMk id="21" creationId="{25882E52-8D6B-7257-DFAF-79E93ED50A90}"/>
          </ac:picMkLst>
        </pc:picChg>
        <pc:picChg chg="mod">
          <ac:chgData name="Raves,Ton" userId="b961ec05-2844-4e99-808e-fd2d6672b485" providerId="ADAL" clId="{1FB0B082-1404-4CA0-8AA7-4AEB102E1299}" dt="2023-04-16T07:48:48.499" v="86" actId="1076"/>
          <ac:picMkLst>
            <pc:docMk/>
            <pc:sldMk cId="292815957" sldId="267"/>
            <ac:picMk id="23" creationId="{5BEC77CE-62BA-004C-7060-4C2F80BFFEFE}"/>
          </ac:picMkLst>
        </pc:picChg>
      </pc:sldChg>
      <pc:sldChg chg="modSp mod">
        <pc:chgData name="Raves,Ton" userId="b961ec05-2844-4e99-808e-fd2d6672b485" providerId="ADAL" clId="{1FB0B082-1404-4CA0-8AA7-4AEB102E1299}" dt="2023-04-16T07:57:40.344" v="161" actId="6549"/>
        <pc:sldMkLst>
          <pc:docMk/>
          <pc:sldMk cId="298089431" sldId="268"/>
        </pc:sldMkLst>
        <pc:spChg chg="mod">
          <ac:chgData name="Raves,Ton" userId="b961ec05-2844-4e99-808e-fd2d6672b485" providerId="ADAL" clId="{1FB0B082-1404-4CA0-8AA7-4AEB102E1299}" dt="2023-04-16T07:57:40.344" v="161" actId="6549"/>
          <ac:spMkLst>
            <pc:docMk/>
            <pc:sldMk cId="298089431" sldId="268"/>
            <ac:spMk id="3" creationId="{73EE65A1-FB52-0FE4-F1BE-DB8BE35F9B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229A871-FE80-69EC-A817-83C287E3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2E0EF67-A17C-FD01-F3AD-6BA4EBBC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86343" cy="4371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4881B6-7244-B138-1654-25E554F96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76" y="4408760"/>
            <a:ext cx="5140171" cy="22920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585E5D5-6B7B-1703-8A5E-E2BE5576A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195" y="4012439"/>
            <a:ext cx="3230584" cy="284556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2C06F23-7058-341A-1A11-59AA2FAFB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38" y="437131"/>
            <a:ext cx="5140171" cy="310848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30DD671-9439-7366-1046-CBFA1B034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89" y="158971"/>
            <a:ext cx="3074490" cy="33913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3CC63C4-32DE-C5D6-9A1C-BBEF6AE2B66D}"/>
              </a:ext>
            </a:extLst>
          </p:cNvPr>
          <p:cNvSpPr txBox="1"/>
          <p:nvPr/>
        </p:nvSpPr>
        <p:spPr>
          <a:xfrm>
            <a:off x="501038" y="3545614"/>
            <a:ext cx="545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Een staafje geeft altijd de verandering aan ten opzicht van het stapje ERVOOR.</a:t>
            </a:r>
          </a:p>
        </p:txBody>
      </p:sp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A4D1310-402A-7D0B-C05B-10FA4B48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DA318B2-1AA6-7ED9-FC71-A3DCC43A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3437" cy="1064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C8F77B-19CA-71B8-E990-6D39ABE6F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" y="1064583"/>
            <a:ext cx="4184574" cy="321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62EBB37-2B23-9920-0BF5-D4770EFBB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6" y="1405449"/>
            <a:ext cx="4003829" cy="2798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8BBE91E-D95E-F848-6408-2F584CDB6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239" y="0"/>
            <a:ext cx="3522303" cy="209416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5F4D34D-5C64-74A5-B394-326FBFC39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6" y="1704811"/>
            <a:ext cx="5093069" cy="29833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B8F4F32-EBC3-203C-E148-3621C56E5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76" y="2022675"/>
            <a:ext cx="2043393" cy="317700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57E6AE1-8056-D9DB-F08A-FE661327BAEC}"/>
              </a:ext>
            </a:extLst>
          </p:cNvPr>
          <p:cNvCxnSpPr>
            <a:cxnSpLocks/>
          </p:cNvCxnSpPr>
          <p:nvPr/>
        </p:nvCxnSpPr>
        <p:spPr>
          <a:xfrm flipV="1">
            <a:off x="6645772" y="727969"/>
            <a:ext cx="1041648" cy="67748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BA2500A-E014-2A6A-D7F0-3F96507114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7" y="2359900"/>
            <a:ext cx="10662082" cy="137804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5882E52-8D6B-7257-DFAF-79E93ED50A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10" y="4296578"/>
            <a:ext cx="10395751" cy="127936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BEC77CE-62BA-004C-7060-4C2F80BFF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013" y="5750588"/>
            <a:ext cx="10227076" cy="95052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603B31D-ED55-9B40-57EF-3907B18684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1101" y="4120649"/>
            <a:ext cx="1154099" cy="35185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B31C245-4DB3-F829-9279-E280640C2B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0913" y="696023"/>
            <a:ext cx="150918" cy="19921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1A396D5-B6DC-5551-B249-A8E4B7BF465D}"/>
              </a:ext>
            </a:extLst>
          </p:cNvPr>
          <p:cNvSpPr txBox="1"/>
          <p:nvPr/>
        </p:nvSpPr>
        <p:spPr>
          <a:xfrm>
            <a:off x="253013" y="3798980"/>
            <a:ext cx="801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schrijf zelf alle andere rekenregels voor differentiëren op!</a:t>
            </a:r>
          </a:p>
        </p:txBody>
      </p:sp>
    </p:spTree>
    <p:extLst>
      <p:ext uri="{BB962C8B-B14F-4D97-AF65-F5344CB8AC3E}">
        <p14:creationId xmlns:p14="http://schemas.microsoft.com/office/powerpoint/2010/main" val="29281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98CF38C-37DC-D1B9-CB3A-C54FAA37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214B5D-F357-AFA3-0FF6-938BEC0A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23879" cy="21128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003C57-B6FF-BA0A-6DB9-638E9B2EE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82" y="62201"/>
            <a:ext cx="3245440" cy="29012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C65D18-D2B2-7D7F-55E7-8EB3DF93E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5104"/>
            <a:ext cx="5355872" cy="3304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93FC1A9-DDF6-B7A4-6FB5-82A8A4F3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13" y="2525927"/>
            <a:ext cx="1612965" cy="28508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56AA44-A4F4-BB12-A1C3-64426C6AA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52" y="2891413"/>
            <a:ext cx="1722518" cy="3546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BA6A724-2BC2-10BC-5363-D384FCC887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810" y="2891413"/>
            <a:ext cx="2565841" cy="3695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DC0BA75-242C-9CF4-B8A7-B5006E53F1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66" y="3256900"/>
            <a:ext cx="8300621" cy="252692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FEF47C3-9550-B10A-F425-2003EDAB0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813" y="5778131"/>
            <a:ext cx="5951187" cy="32579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D4D44CD-EE46-58D7-192D-5FC6BBC0D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2427" y="5817924"/>
            <a:ext cx="4239875" cy="288221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7153DC2F-8F64-B4C4-E6FB-6F50D52D6335}"/>
              </a:ext>
            </a:extLst>
          </p:cNvPr>
          <p:cNvSpPr txBox="1"/>
          <p:nvPr/>
        </p:nvSpPr>
        <p:spPr>
          <a:xfrm>
            <a:off x="144813" y="6113165"/>
            <a:ext cx="11176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 lengte van een lijnstuk of de omtrek van een rechthoek of de oppervlakte van een driehoek….</a:t>
            </a:r>
            <a:b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bepaal die uitdrukking en gebruik weer:   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1999B904-F432-1B45-3988-448BBAF0A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6025" y="6512286"/>
            <a:ext cx="1434561" cy="2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0FF9BB8-9DB3-73F3-5669-AA183B50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70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3EE65A1-FB52-0FE4-F1BE-DB8BE35F9BB9}"/>
              </a:ext>
            </a:extLst>
          </p:cNvPr>
          <p:cNvSpPr txBox="1"/>
          <p:nvPr/>
        </p:nvSpPr>
        <p:spPr>
          <a:xfrm>
            <a:off x="159798" y="0"/>
            <a:ext cx="86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Doe van de </a:t>
            </a:r>
            <a:r>
              <a:rPr lang="nl-NL" sz="2000" b="1">
                <a:solidFill>
                  <a:srgbClr val="0070C0"/>
                </a:solidFill>
              </a:rPr>
              <a:t>serie  25 </a:t>
            </a:r>
            <a:r>
              <a:rPr lang="nl-NL" sz="2000" b="1" dirty="0">
                <a:solidFill>
                  <a:srgbClr val="0070C0"/>
                </a:solidFill>
              </a:rPr>
              <a:t>t/m 44 in ieder geval </a:t>
            </a:r>
            <a:r>
              <a:rPr lang="nl-NL" sz="2000" b="1" dirty="0">
                <a:solidFill>
                  <a:srgbClr val="C00000"/>
                </a:solidFill>
              </a:rPr>
              <a:t>óók: 25 en 36 </a:t>
            </a:r>
            <a:br>
              <a:rPr lang="nl-NL" sz="2000" b="1" dirty="0">
                <a:solidFill>
                  <a:srgbClr val="0070C0"/>
                </a:solidFill>
              </a:rPr>
            </a:br>
            <a:r>
              <a:rPr lang="nl-NL" sz="2000" b="1" dirty="0">
                <a:solidFill>
                  <a:srgbClr val="0070C0"/>
                </a:solidFill>
              </a:rPr>
              <a:t> (juist omdat we toenamediagrammen (H2) </a:t>
            </a:r>
            <a:r>
              <a:rPr lang="nl-NL" sz="2000" b="1" dirty="0"/>
              <a:t>niet/nauwelijks </a:t>
            </a:r>
            <a:r>
              <a:rPr lang="nl-NL" sz="2000" b="1" dirty="0">
                <a:solidFill>
                  <a:srgbClr val="0070C0"/>
                </a:solidFill>
              </a:rPr>
              <a:t>hebben besproken)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2160FD-6D3B-19D7-D32F-25DA0ED5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703"/>
            <a:ext cx="10824247" cy="19731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20093A-1112-B2BE-B5F0-04125C0D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99" y="2343705"/>
            <a:ext cx="6174301" cy="45142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732F35A-3C48-FE0E-0A2F-2908996FD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15" y="2576851"/>
            <a:ext cx="4120050" cy="3616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CB21AF-C21C-6316-C354-054C76F67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87" y="2931850"/>
            <a:ext cx="3486021" cy="2916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5F8290-0BFD-C33E-E350-956CD15EC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16" y="3263258"/>
            <a:ext cx="3343372" cy="2639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17747B1-EAA8-2B4D-7C80-B9068847F0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44" y="3710285"/>
            <a:ext cx="3211259" cy="28334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E224FB-3DC3-0C01-ED39-FE790CBD7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44" y="4049044"/>
            <a:ext cx="3681038" cy="26395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D6A93B8-1D34-C3ED-34C8-C0C8C1BD4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244" y="4375397"/>
            <a:ext cx="5316997" cy="30661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A451C58-E047-1ADD-94D3-791B68D97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244" y="4693109"/>
            <a:ext cx="1938608" cy="2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4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customXml/itemProps3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84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2023-04-16T07:57:51Z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