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66" r:id="rId6"/>
    <p:sldId id="267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6"/>
    <a:srgbClr val="FFF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ves,Ton" userId="b961ec05-2844-4e99-808e-fd2d6672b485" providerId="ADAL" clId="{41F197EA-679B-4275-BB4D-0C22094BC9A9}"/>
    <pc:docChg chg="undo custSel addSld modSld">
      <pc:chgData name="Raves,Ton" userId="b961ec05-2844-4e99-808e-fd2d6672b485" providerId="ADAL" clId="{41F197EA-679B-4275-BB4D-0C22094BC9A9}" dt="2023-04-15T11:16:53.366" v="407" actId="1076"/>
      <pc:docMkLst>
        <pc:docMk/>
      </pc:docMkLst>
      <pc:sldChg chg="addSp modSp mod">
        <pc:chgData name="Raves,Ton" userId="b961ec05-2844-4e99-808e-fd2d6672b485" providerId="ADAL" clId="{41F197EA-679B-4275-BB4D-0C22094BC9A9}" dt="2023-04-15T10:14:50.776" v="201" actId="255"/>
        <pc:sldMkLst>
          <pc:docMk/>
          <pc:sldMk cId="3065326572" sldId="265"/>
        </pc:sldMkLst>
        <pc:spChg chg="add mod">
          <ac:chgData name="Raves,Ton" userId="b961ec05-2844-4e99-808e-fd2d6672b485" providerId="ADAL" clId="{41F197EA-679B-4275-BB4D-0C22094BC9A9}" dt="2023-04-15T10:14:50.776" v="201" actId="255"/>
          <ac:spMkLst>
            <pc:docMk/>
            <pc:sldMk cId="3065326572" sldId="265"/>
            <ac:spMk id="23" creationId="{16AF89DA-0982-15B2-DA85-DDB64D23BF82}"/>
          </ac:spMkLst>
        </pc:spChg>
        <pc:picChg chg="add mod">
          <ac:chgData name="Raves,Ton" userId="b961ec05-2844-4e99-808e-fd2d6672b485" providerId="ADAL" clId="{41F197EA-679B-4275-BB4D-0C22094BC9A9}" dt="2023-04-15T09:53:16.428" v="2" actId="14100"/>
          <ac:picMkLst>
            <pc:docMk/>
            <pc:sldMk cId="3065326572" sldId="265"/>
            <ac:picMk id="3" creationId="{FC8EB8A2-5852-DFCF-502C-5999B4E36A4E}"/>
          </ac:picMkLst>
        </pc:picChg>
        <pc:picChg chg="add mod">
          <ac:chgData name="Raves,Ton" userId="b961ec05-2844-4e99-808e-fd2d6672b485" providerId="ADAL" clId="{41F197EA-679B-4275-BB4D-0C22094BC9A9}" dt="2023-04-15T09:55:18.949" v="13" actId="14100"/>
          <ac:picMkLst>
            <pc:docMk/>
            <pc:sldMk cId="3065326572" sldId="265"/>
            <ac:picMk id="5" creationId="{2A3C0C5C-A88E-B6B1-9094-56763B05B2C4}"/>
          </ac:picMkLst>
        </pc:picChg>
        <pc:picChg chg="add mod">
          <ac:chgData name="Raves,Ton" userId="b961ec05-2844-4e99-808e-fd2d6672b485" providerId="ADAL" clId="{41F197EA-679B-4275-BB4D-0C22094BC9A9}" dt="2023-04-15T09:55:23.131" v="14" actId="1076"/>
          <ac:picMkLst>
            <pc:docMk/>
            <pc:sldMk cId="3065326572" sldId="265"/>
            <ac:picMk id="7" creationId="{4EE9AA49-9B8B-7063-0616-FDFFB8B9B891}"/>
          </ac:picMkLst>
        </pc:picChg>
        <pc:picChg chg="add mod ord">
          <ac:chgData name="Raves,Ton" userId="b961ec05-2844-4e99-808e-fd2d6672b485" providerId="ADAL" clId="{41F197EA-679B-4275-BB4D-0C22094BC9A9}" dt="2023-04-15T10:10:28.449" v="58" actId="14100"/>
          <ac:picMkLst>
            <pc:docMk/>
            <pc:sldMk cId="3065326572" sldId="265"/>
            <ac:picMk id="8" creationId="{B61028CB-2F78-2E4D-0257-85D761FC009A}"/>
          </ac:picMkLst>
        </pc:picChg>
        <pc:picChg chg="add mod">
          <ac:chgData name="Raves,Ton" userId="b961ec05-2844-4e99-808e-fd2d6672b485" providerId="ADAL" clId="{41F197EA-679B-4275-BB4D-0C22094BC9A9}" dt="2023-04-15T09:56:48.419" v="25" actId="14100"/>
          <ac:picMkLst>
            <pc:docMk/>
            <pc:sldMk cId="3065326572" sldId="265"/>
            <ac:picMk id="10" creationId="{C503C0C8-F708-2334-0502-74317E0DAC48}"/>
          </ac:picMkLst>
        </pc:picChg>
        <pc:picChg chg="add mod">
          <ac:chgData name="Raves,Ton" userId="b961ec05-2844-4e99-808e-fd2d6672b485" providerId="ADAL" clId="{41F197EA-679B-4275-BB4D-0C22094BC9A9}" dt="2023-04-15T10:09:50.857" v="49" actId="1076"/>
          <ac:picMkLst>
            <pc:docMk/>
            <pc:sldMk cId="3065326572" sldId="265"/>
            <ac:picMk id="12" creationId="{767CD818-E805-274C-6E3F-064A3C73F617}"/>
          </ac:picMkLst>
        </pc:picChg>
        <pc:picChg chg="add mod">
          <ac:chgData name="Raves,Ton" userId="b961ec05-2844-4e99-808e-fd2d6672b485" providerId="ADAL" clId="{41F197EA-679B-4275-BB4D-0C22094BC9A9}" dt="2023-04-15T10:09:53.760" v="50" actId="1076"/>
          <ac:picMkLst>
            <pc:docMk/>
            <pc:sldMk cId="3065326572" sldId="265"/>
            <ac:picMk id="14" creationId="{547CD756-2FC9-03D7-770C-6C3F1CCBA37E}"/>
          </ac:picMkLst>
        </pc:picChg>
        <pc:picChg chg="add mod">
          <ac:chgData name="Raves,Ton" userId="b961ec05-2844-4e99-808e-fd2d6672b485" providerId="ADAL" clId="{41F197EA-679B-4275-BB4D-0C22094BC9A9}" dt="2023-04-15T10:10:18.960" v="57" actId="1076"/>
          <ac:picMkLst>
            <pc:docMk/>
            <pc:sldMk cId="3065326572" sldId="265"/>
            <ac:picMk id="16" creationId="{C296F74C-A38E-12A1-0F95-E1F3941F7E21}"/>
          </ac:picMkLst>
        </pc:picChg>
        <pc:picChg chg="add mod">
          <ac:chgData name="Raves,Ton" userId="b961ec05-2844-4e99-808e-fd2d6672b485" providerId="ADAL" clId="{41F197EA-679B-4275-BB4D-0C22094BC9A9}" dt="2023-04-15T10:10:00.352" v="52" actId="1076"/>
          <ac:picMkLst>
            <pc:docMk/>
            <pc:sldMk cId="3065326572" sldId="265"/>
            <ac:picMk id="18" creationId="{F23A1DF3-F9A6-12B7-2452-95DD8F937651}"/>
          </ac:picMkLst>
        </pc:picChg>
        <pc:picChg chg="add mod">
          <ac:chgData name="Raves,Ton" userId="b961ec05-2844-4e99-808e-fd2d6672b485" providerId="ADAL" clId="{41F197EA-679B-4275-BB4D-0C22094BC9A9}" dt="2023-04-15T10:10:14.546" v="56" actId="1076"/>
          <ac:picMkLst>
            <pc:docMk/>
            <pc:sldMk cId="3065326572" sldId="265"/>
            <ac:picMk id="20" creationId="{79E98794-6B50-D711-561F-A921C2D149F0}"/>
          </ac:picMkLst>
        </pc:picChg>
        <pc:picChg chg="add mod">
          <ac:chgData name="Raves,Ton" userId="b961ec05-2844-4e99-808e-fd2d6672b485" providerId="ADAL" clId="{41F197EA-679B-4275-BB4D-0C22094BC9A9}" dt="2023-04-15T10:10:12.022" v="55" actId="1076"/>
          <ac:picMkLst>
            <pc:docMk/>
            <pc:sldMk cId="3065326572" sldId="265"/>
            <ac:picMk id="22" creationId="{893B3365-100A-1B8F-3956-0D1300B42881}"/>
          </ac:picMkLst>
        </pc:picChg>
      </pc:sldChg>
      <pc:sldChg chg="addSp delSp modSp mod">
        <pc:chgData name="Raves,Ton" userId="b961ec05-2844-4e99-808e-fd2d6672b485" providerId="ADAL" clId="{41F197EA-679B-4275-BB4D-0C22094BC9A9}" dt="2023-04-15T10:32:11.284" v="269" actId="1076"/>
        <pc:sldMkLst>
          <pc:docMk/>
          <pc:sldMk cId="1370245498" sldId="266"/>
        </pc:sldMkLst>
        <pc:spChg chg="add mod">
          <ac:chgData name="Raves,Ton" userId="b961ec05-2844-4e99-808e-fd2d6672b485" providerId="ADAL" clId="{41F197EA-679B-4275-BB4D-0C22094BC9A9}" dt="2023-04-15T10:32:11.284" v="269" actId="1076"/>
          <ac:spMkLst>
            <pc:docMk/>
            <pc:sldMk cId="1370245498" sldId="266"/>
            <ac:spMk id="20" creationId="{ABE4A4CB-A0EF-45EA-F517-0D3345FF7FCE}"/>
          </ac:spMkLst>
        </pc:spChg>
        <pc:picChg chg="add mod">
          <ac:chgData name="Raves,Ton" userId="b961ec05-2844-4e99-808e-fd2d6672b485" providerId="ADAL" clId="{41F197EA-679B-4275-BB4D-0C22094BC9A9}" dt="2023-04-15T09:55:59.723" v="19" actId="14100"/>
          <ac:picMkLst>
            <pc:docMk/>
            <pc:sldMk cId="1370245498" sldId="266"/>
            <ac:picMk id="3" creationId="{6C3EFA0B-8288-C83B-4EB6-9D3A5A07CF24}"/>
          </ac:picMkLst>
        </pc:picChg>
        <pc:picChg chg="add mod">
          <ac:chgData name="Raves,Ton" userId="b961ec05-2844-4e99-808e-fd2d6672b485" providerId="ADAL" clId="{41F197EA-679B-4275-BB4D-0C22094BC9A9}" dt="2023-04-15T10:16:13.379" v="205" actId="14100"/>
          <ac:picMkLst>
            <pc:docMk/>
            <pc:sldMk cId="1370245498" sldId="266"/>
            <ac:picMk id="5" creationId="{006DD84F-4954-EB64-73EB-72A0542E7A57}"/>
          </ac:picMkLst>
        </pc:picChg>
        <pc:picChg chg="add mod">
          <ac:chgData name="Raves,Ton" userId="b961ec05-2844-4e99-808e-fd2d6672b485" providerId="ADAL" clId="{41F197EA-679B-4275-BB4D-0C22094BC9A9}" dt="2023-04-15T10:17:16.755" v="211" actId="1076"/>
          <ac:picMkLst>
            <pc:docMk/>
            <pc:sldMk cId="1370245498" sldId="266"/>
            <ac:picMk id="7" creationId="{E3664382-BE42-2DA7-3301-332061B1E784}"/>
          </ac:picMkLst>
        </pc:picChg>
        <pc:picChg chg="add mod">
          <ac:chgData name="Raves,Ton" userId="b961ec05-2844-4e99-808e-fd2d6672b485" providerId="ADAL" clId="{41F197EA-679B-4275-BB4D-0C22094BC9A9}" dt="2023-04-15T10:30:05.962" v="243" actId="1076"/>
          <ac:picMkLst>
            <pc:docMk/>
            <pc:sldMk cId="1370245498" sldId="266"/>
            <ac:picMk id="9" creationId="{A5B24FC4-301D-A005-977A-7CC57AC9E0D5}"/>
          </ac:picMkLst>
        </pc:picChg>
        <pc:picChg chg="add del mod">
          <ac:chgData name="Raves,Ton" userId="b961ec05-2844-4e99-808e-fd2d6672b485" providerId="ADAL" clId="{41F197EA-679B-4275-BB4D-0C22094BC9A9}" dt="2023-04-15T10:20:22.893" v="224" actId="478"/>
          <ac:picMkLst>
            <pc:docMk/>
            <pc:sldMk cId="1370245498" sldId="266"/>
            <ac:picMk id="11" creationId="{16D9F7CA-CCC4-25BF-3F23-655BB51BB2EA}"/>
          </ac:picMkLst>
        </pc:picChg>
        <pc:picChg chg="add mod">
          <ac:chgData name="Raves,Ton" userId="b961ec05-2844-4e99-808e-fd2d6672b485" providerId="ADAL" clId="{41F197EA-679B-4275-BB4D-0C22094BC9A9}" dt="2023-04-15T10:29:51.959" v="239" actId="1076"/>
          <ac:picMkLst>
            <pc:docMk/>
            <pc:sldMk cId="1370245498" sldId="266"/>
            <ac:picMk id="13" creationId="{F7C16564-62C1-126A-0901-9A77161320D6}"/>
          </ac:picMkLst>
        </pc:picChg>
        <pc:picChg chg="add mod">
          <ac:chgData name="Raves,Ton" userId="b961ec05-2844-4e99-808e-fd2d6672b485" providerId="ADAL" clId="{41F197EA-679B-4275-BB4D-0C22094BC9A9}" dt="2023-04-15T10:30:01.618" v="242" actId="1076"/>
          <ac:picMkLst>
            <pc:docMk/>
            <pc:sldMk cId="1370245498" sldId="266"/>
            <ac:picMk id="15" creationId="{900C6D48-554E-1B77-15F8-B0AE98D35A5F}"/>
          </ac:picMkLst>
        </pc:picChg>
        <pc:picChg chg="add mod">
          <ac:chgData name="Raves,Ton" userId="b961ec05-2844-4e99-808e-fd2d6672b485" providerId="ADAL" clId="{41F197EA-679B-4275-BB4D-0C22094BC9A9}" dt="2023-04-15T10:31:34.160" v="244" actId="1076"/>
          <ac:picMkLst>
            <pc:docMk/>
            <pc:sldMk cId="1370245498" sldId="266"/>
            <ac:picMk id="17" creationId="{1A8A2845-266A-69E2-2FCC-70CE38728025}"/>
          </ac:picMkLst>
        </pc:picChg>
        <pc:picChg chg="add mod">
          <ac:chgData name="Raves,Ton" userId="b961ec05-2844-4e99-808e-fd2d6672b485" providerId="ADAL" clId="{41F197EA-679B-4275-BB4D-0C22094BC9A9}" dt="2023-04-15T10:31:37.969" v="245" actId="1076"/>
          <ac:picMkLst>
            <pc:docMk/>
            <pc:sldMk cId="1370245498" sldId="266"/>
            <ac:picMk id="19" creationId="{7B97C20E-8B30-55B9-24A1-8CCF15B5D6E3}"/>
          </ac:picMkLst>
        </pc:picChg>
      </pc:sldChg>
      <pc:sldChg chg="addSp modSp add mod">
        <pc:chgData name="Raves,Ton" userId="b961ec05-2844-4e99-808e-fd2d6672b485" providerId="ADAL" clId="{41F197EA-679B-4275-BB4D-0C22094BC9A9}" dt="2023-04-15T11:16:53.366" v="407" actId="1076"/>
        <pc:sldMkLst>
          <pc:docMk/>
          <pc:sldMk cId="1064359361" sldId="267"/>
        </pc:sldMkLst>
        <pc:spChg chg="add mod">
          <ac:chgData name="Raves,Ton" userId="b961ec05-2844-4e99-808e-fd2d6672b485" providerId="ADAL" clId="{41F197EA-679B-4275-BB4D-0C22094BC9A9}" dt="2023-04-15T11:16:53.366" v="407" actId="1076"/>
          <ac:spMkLst>
            <pc:docMk/>
            <pc:sldMk cId="1064359361" sldId="267"/>
            <ac:spMk id="33" creationId="{FA270063-55FB-8220-FCCD-AA85C77FD778}"/>
          </ac:spMkLst>
        </pc:spChg>
        <pc:picChg chg="mod">
          <ac:chgData name="Raves,Ton" userId="b961ec05-2844-4e99-808e-fd2d6672b485" providerId="ADAL" clId="{41F197EA-679B-4275-BB4D-0C22094BC9A9}" dt="2023-04-15T11:12:33.747" v="331" actId="1076"/>
          <ac:picMkLst>
            <pc:docMk/>
            <pc:sldMk cId="1064359361" sldId="267"/>
            <ac:picMk id="3" creationId="{6C3EFA0B-8288-C83B-4EB6-9D3A5A07CF24}"/>
          </ac:picMkLst>
        </pc:picChg>
        <pc:picChg chg="add mod">
          <ac:chgData name="Raves,Ton" userId="b961ec05-2844-4e99-808e-fd2d6672b485" providerId="ADAL" clId="{41F197EA-679B-4275-BB4D-0C22094BC9A9}" dt="2023-04-15T10:34:00.644" v="272" actId="14100"/>
          <ac:picMkLst>
            <pc:docMk/>
            <pc:sldMk cId="1064359361" sldId="267"/>
            <ac:picMk id="4" creationId="{069F177C-D64F-C9C3-CF2B-DF9D77A86CEA}"/>
          </ac:picMkLst>
        </pc:picChg>
        <pc:picChg chg="add mod">
          <ac:chgData name="Raves,Ton" userId="b961ec05-2844-4e99-808e-fd2d6672b485" providerId="ADAL" clId="{41F197EA-679B-4275-BB4D-0C22094BC9A9}" dt="2023-04-15T11:01:39.645" v="284" actId="1076"/>
          <ac:picMkLst>
            <pc:docMk/>
            <pc:sldMk cId="1064359361" sldId="267"/>
            <ac:picMk id="6" creationId="{44AECCB4-B42F-CF14-1DDA-817B8C6247B4}"/>
          </ac:picMkLst>
        </pc:picChg>
        <pc:picChg chg="add mod">
          <ac:chgData name="Raves,Ton" userId="b961ec05-2844-4e99-808e-fd2d6672b485" providerId="ADAL" clId="{41F197EA-679B-4275-BB4D-0C22094BC9A9}" dt="2023-04-15T11:01:36.519" v="283" actId="14100"/>
          <ac:picMkLst>
            <pc:docMk/>
            <pc:sldMk cId="1064359361" sldId="267"/>
            <ac:picMk id="8" creationId="{582A929B-0EE7-205A-EF00-E531243E5645}"/>
          </ac:picMkLst>
        </pc:picChg>
        <pc:picChg chg="add mod">
          <ac:chgData name="Raves,Ton" userId="b961ec05-2844-4e99-808e-fd2d6672b485" providerId="ADAL" clId="{41F197EA-679B-4275-BB4D-0C22094BC9A9}" dt="2023-04-15T11:05:41.193" v="287" actId="1076"/>
          <ac:picMkLst>
            <pc:docMk/>
            <pc:sldMk cId="1064359361" sldId="267"/>
            <ac:picMk id="10" creationId="{CAE3C6CD-DA7E-4689-AEDE-C31317002B9C}"/>
          </ac:picMkLst>
        </pc:picChg>
        <pc:picChg chg="add mod">
          <ac:chgData name="Raves,Ton" userId="b961ec05-2844-4e99-808e-fd2d6672b485" providerId="ADAL" clId="{41F197EA-679B-4275-BB4D-0C22094BC9A9}" dt="2023-04-15T11:07:50.531" v="300" actId="14100"/>
          <ac:picMkLst>
            <pc:docMk/>
            <pc:sldMk cId="1064359361" sldId="267"/>
            <ac:picMk id="12" creationId="{1B41F9DD-8C02-EE67-9303-FC33F8287788}"/>
          </ac:picMkLst>
        </pc:picChg>
        <pc:picChg chg="add mod">
          <ac:chgData name="Raves,Ton" userId="b961ec05-2844-4e99-808e-fd2d6672b485" providerId="ADAL" clId="{41F197EA-679B-4275-BB4D-0C22094BC9A9}" dt="2023-04-15T11:08:05.659" v="304" actId="1076"/>
          <ac:picMkLst>
            <pc:docMk/>
            <pc:sldMk cId="1064359361" sldId="267"/>
            <ac:picMk id="14" creationId="{F4C456AB-5950-0C4B-25CF-2C9143B7B686}"/>
          </ac:picMkLst>
        </pc:picChg>
        <pc:picChg chg="add mod">
          <ac:chgData name="Raves,Ton" userId="b961ec05-2844-4e99-808e-fd2d6672b485" providerId="ADAL" clId="{41F197EA-679B-4275-BB4D-0C22094BC9A9}" dt="2023-04-15T11:08:51.110" v="308" actId="14100"/>
          <ac:picMkLst>
            <pc:docMk/>
            <pc:sldMk cId="1064359361" sldId="267"/>
            <ac:picMk id="16" creationId="{EB7F6C4F-150F-12BF-9DC8-8BD0F2FDF765}"/>
          </ac:picMkLst>
        </pc:picChg>
        <pc:picChg chg="add mod">
          <ac:chgData name="Raves,Ton" userId="b961ec05-2844-4e99-808e-fd2d6672b485" providerId="ADAL" clId="{41F197EA-679B-4275-BB4D-0C22094BC9A9}" dt="2023-04-15T11:09:20.250" v="311" actId="1076"/>
          <ac:picMkLst>
            <pc:docMk/>
            <pc:sldMk cId="1064359361" sldId="267"/>
            <ac:picMk id="18" creationId="{C0B727ED-4AF2-E1E1-2B9D-547D07876EEC}"/>
          </ac:picMkLst>
        </pc:picChg>
        <pc:picChg chg="add mod">
          <ac:chgData name="Raves,Ton" userId="b961ec05-2844-4e99-808e-fd2d6672b485" providerId="ADAL" clId="{41F197EA-679B-4275-BB4D-0C22094BC9A9}" dt="2023-04-15T11:13:57.232" v="341" actId="1076"/>
          <ac:picMkLst>
            <pc:docMk/>
            <pc:sldMk cId="1064359361" sldId="267"/>
            <ac:picMk id="20" creationId="{E30A6952-EE46-27E5-417A-EDF98965D878}"/>
          </ac:picMkLst>
        </pc:picChg>
        <pc:picChg chg="add mod">
          <ac:chgData name="Raves,Ton" userId="b961ec05-2844-4e99-808e-fd2d6672b485" providerId="ADAL" clId="{41F197EA-679B-4275-BB4D-0C22094BC9A9}" dt="2023-04-15T11:14:01.543" v="342" actId="1076"/>
          <ac:picMkLst>
            <pc:docMk/>
            <pc:sldMk cId="1064359361" sldId="267"/>
            <ac:picMk id="22" creationId="{EF4E807A-2499-C43E-0908-E72477A27325}"/>
          </ac:picMkLst>
        </pc:picChg>
        <pc:picChg chg="add mod">
          <ac:chgData name="Raves,Ton" userId="b961ec05-2844-4e99-808e-fd2d6672b485" providerId="ADAL" clId="{41F197EA-679B-4275-BB4D-0C22094BC9A9}" dt="2023-04-15T11:12:21.244" v="329" actId="1076"/>
          <ac:picMkLst>
            <pc:docMk/>
            <pc:sldMk cId="1064359361" sldId="267"/>
            <ac:picMk id="24" creationId="{F856A12C-EA04-046A-EB88-368138F677C6}"/>
          </ac:picMkLst>
        </pc:picChg>
        <pc:picChg chg="add mod">
          <ac:chgData name="Raves,Ton" userId="b961ec05-2844-4e99-808e-fd2d6672b485" providerId="ADAL" clId="{41F197EA-679B-4275-BB4D-0C22094BC9A9}" dt="2023-04-15T11:12:18.358" v="328" actId="1076"/>
          <ac:picMkLst>
            <pc:docMk/>
            <pc:sldMk cId="1064359361" sldId="267"/>
            <ac:picMk id="26" creationId="{D4BA29A3-CB3D-AD3E-3F3F-3F011F4F2A91}"/>
          </ac:picMkLst>
        </pc:picChg>
        <pc:picChg chg="add mod">
          <ac:chgData name="Raves,Ton" userId="b961ec05-2844-4e99-808e-fd2d6672b485" providerId="ADAL" clId="{41F197EA-679B-4275-BB4D-0C22094BC9A9}" dt="2023-04-15T11:13:26.024" v="337" actId="14100"/>
          <ac:picMkLst>
            <pc:docMk/>
            <pc:sldMk cId="1064359361" sldId="267"/>
            <ac:picMk id="28" creationId="{664B83DE-F158-1878-09FE-85E6A79F9630}"/>
          </ac:picMkLst>
        </pc:picChg>
        <pc:picChg chg="add mod">
          <ac:chgData name="Raves,Ton" userId="b961ec05-2844-4e99-808e-fd2d6672b485" providerId="ADAL" clId="{41F197EA-679B-4275-BB4D-0C22094BC9A9}" dt="2023-04-15T11:14:55.411" v="349" actId="1076"/>
          <ac:picMkLst>
            <pc:docMk/>
            <pc:sldMk cId="1064359361" sldId="267"/>
            <ac:picMk id="30" creationId="{371C2557-D1AA-2D58-F01A-77CE0EAB0D31}"/>
          </ac:picMkLst>
        </pc:picChg>
        <pc:picChg chg="add mod">
          <ac:chgData name="Raves,Ton" userId="b961ec05-2844-4e99-808e-fd2d6672b485" providerId="ADAL" clId="{41F197EA-679B-4275-BB4D-0C22094BC9A9}" dt="2023-04-15T11:15:05.248" v="351" actId="14100"/>
          <ac:picMkLst>
            <pc:docMk/>
            <pc:sldMk cId="1064359361" sldId="267"/>
            <ac:picMk id="32" creationId="{8AE21057-52D3-6860-5B08-CBE6F95417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69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68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88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45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06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02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86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3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51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19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75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6367-CA9B-4756-B25B-D387F0D532C0}" type="datetimeFigureOut">
              <a:rPr lang="nl-NL" smtClean="0"/>
              <a:t>15-4-2023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3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B61028CB-2F78-2E4D-0257-85D761FC0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775"/>
            <a:ext cx="12233628" cy="68579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C8EB8A2-5852-DFCF-502C-5999B4E36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5180758" cy="3817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A3C0C5C-A88E-B6B1-9094-56763B05B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474"/>
            <a:ext cx="11443317" cy="7754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EE9AA49-9B8B-7063-0616-FDFFB8B9B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051" y="820191"/>
            <a:ext cx="3674985" cy="35466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503C0C8-F708-2334-0502-74317E0DA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4" y="1158135"/>
            <a:ext cx="6745679" cy="97774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67CD818-E805-274C-6E3F-064A3C73F6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28" y="2199109"/>
            <a:ext cx="11022223" cy="172291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47CD756-2FC9-03D7-770C-6C3F1CCBA3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28" y="3918922"/>
            <a:ext cx="11105966" cy="68253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96F74C-A38E-12A1-0F95-E1F3941F7E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94" y="4601452"/>
            <a:ext cx="4325896" cy="70010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23A1DF3-F9A6-12B7-2452-95DD8F9376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4921" y="4586932"/>
            <a:ext cx="5435690" cy="71462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9E98794-6B50-D711-561F-A921C2D149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904" y="5327757"/>
            <a:ext cx="6272005" cy="656037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893B3365-100A-1B8F-3956-0D1300B428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69" y="6009997"/>
            <a:ext cx="10830757" cy="9674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16AF89DA-0982-15B2-DA85-DDB64D23BF82}"/>
                  </a:ext>
                </a:extLst>
              </p:cNvPr>
              <p:cNvSpPr txBox="1"/>
              <p:nvPr/>
            </p:nvSpPr>
            <p:spPr>
              <a:xfrm>
                <a:off x="7102136" y="5663953"/>
                <a:ext cx="4910960" cy="1037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>
                    <a:solidFill>
                      <a:srgbClr val="0070C0"/>
                    </a:solidFill>
                  </a:rPr>
                  <a:t>Denk hierbij aan de volgorde! </a:t>
                </a:r>
                <a:br>
                  <a:rPr lang="nl-NL" sz="2000" b="1" dirty="0">
                    <a:solidFill>
                      <a:srgbClr val="0070C0"/>
                    </a:solidFill>
                  </a:rPr>
                </a:br>
                <a:r>
                  <a:rPr lang="nl-NL" sz="2000" b="1" dirty="0">
                    <a:solidFill>
                      <a:srgbClr val="0070C0"/>
                    </a:solidFill>
                  </a:rPr>
                  <a:t>Bijvoorbeeld: éérst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𝒂𝒔</m:t>
                        </m:r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000" b="1" dirty="0">
                    <a:solidFill>
                      <a:srgbClr val="0070C0"/>
                    </a:solidFill>
                  </a:rPr>
                  <a:t>en dan pas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d>
                          <m:dPr>
                            <m:ctrlP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NL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sub>
                    </m:sSub>
                  </m:oMath>
                </a14:m>
                <a:br>
                  <a:rPr lang="nl-NL" sz="2000" b="1" dirty="0">
                    <a:solidFill>
                      <a:srgbClr val="0070C0"/>
                    </a:solidFill>
                  </a:rPr>
                </a:br>
                <a:r>
                  <a:rPr lang="nl-NL" sz="2000" b="1" dirty="0">
                    <a:solidFill>
                      <a:srgbClr val="0070C0"/>
                    </a:solidFill>
                  </a:rPr>
                  <a:t>en andersom in horizontale richting!</a:t>
                </a:r>
              </a:p>
            </p:txBody>
          </p:sp>
        </mc:Choice>
        <mc:Fallback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16AF89DA-0982-15B2-DA85-DDB64D23B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6" y="5663953"/>
                <a:ext cx="4910960" cy="1037143"/>
              </a:xfrm>
              <a:prstGeom prst="rect">
                <a:avLst/>
              </a:prstGeom>
              <a:blipFill>
                <a:blip r:embed="rId13"/>
                <a:stretch>
                  <a:fillRect l="-1241" t="-2941" b="-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32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C3EFA0B-8288-C83B-4EB6-9D3A5A07C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06DD84F-4954-EB64-73EB-72A0542E7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63922" cy="182361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3664382-BE42-2DA7-3301-332061B1E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00" y="1932093"/>
            <a:ext cx="10831622" cy="299381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5B24FC4-301D-A005-977A-7CC57AC9E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62453"/>
            <a:ext cx="10342485" cy="110598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7C16564-62C1-126A-0901-9A7716132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96" y="6372097"/>
            <a:ext cx="3337511" cy="40110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00C6D48-554E-1B77-15F8-B0AE98D35A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96" y="6030210"/>
            <a:ext cx="11150353" cy="38896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A8A2845-266A-69E2-2FCC-70CE387280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8727" y="6462943"/>
            <a:ext cx="2199306" cy="31528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B97C20E-8B30-55B9-24A1-8CCF15B5D6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4369" y="6480945"/>
            <a:ext cx="3116062" cy="351287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ABE4A4CB-A0EF-45EA-F517-0D3345FF7FCE}"/>
              </a:ext>
            </a:extLst>
          </p:cNvPr>
          <p:cNvSpPr txBox="1"/>
          <p:nvPr/>
        </p:nvSpPr>
        <p:spPr>
          <a:xfrm>
            <a:off x="10044068" y="6172540"/>
            <a:ext cx="2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zie boek </a:t>
            </a:r>
            <a:r>
              <a:rPr lang="nl-NL" sz="2000" b="1" dirty="0" err="1">
                <a:solidFill>
                  <a:srgbClr val="0070C0"/>
                </a:solidFill>
              </a:rPr>
              <a:t>blz</a:t>
            </a:r>
            <a:r>
              <a:rPr lang="nl-NL" sz="2000" b="1" dirty="0">
                <a:solidFill>
                  <a:srgbClr val="0070C0"/>
                </a:solidFill>
              </a:rPr>
              <a:t> 155</a:t>
            </a:r>
          </a:p>
        </p:txBody>
      </p:sp>
    </p:spTree>
    <p:extLst>
      <p:ext uri="{BB962C8B-B14F-4D97-AF65-F5344CB8AC3E}">
        <p14:creationId xmlns:p14="http://schemas.microsoft.com/office/powerpoint/2010/main" val="137024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C3EFA0B-8288-C83B-4EB6-9D3A5A07C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69F177C-D64F-C9C3-CF2B-DF9D77A86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68091" cy="31249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4AECCB4-B42F-CF14-1DDA-817B8C624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250" y="2077753"/>
            <a:ext cx="6340480" cy="4164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82A929B-0EE7-205A-EF00-E531243E5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351" y="2494229"/>
            <a:ext cx="7095081" cy="58455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AE3C6CD-DA7E-4689-AEDE-C31317002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769" y="3124940"/>
            <a:ext cx="7814231" cy="68045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B41F9DD-8C02-EE67-9303-FC33F82877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655141"/>
            <a:ext cx="7004482" cy="73463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4C456AB-5950-0C4B-25CF-2C9143B7B6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4483" y="3859059"/>
            <a:ext cx="2520743" cy="36335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B7F6C4F-150F-12BF-9DC8-8BD0F2FDF7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3911" y="3863845"/>
            <a:ext cx="2098088" cy="31248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0B727ED-4AF2-E1E1-2B9D-547D07876E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6820" y="3917681"/>
            <a:ext cx="325496" cy="24610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E30A6952-EE46-27E5-417A-EDF98965D8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7242" y="4662022"/>
            <a:ext cx="7688062" cy="34186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F4E807A-2499-C43E-0908-E72477A273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6417" y="4571050"/>
            <a:ext cx="1822909" cy="508381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F856A12C-EA04-046A-EB88-368138F677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481" y="5090234"/>
            <a:ext cx="5882519" cy="332687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D4BA29A3-CB3D-AD3E-3F3F-3F011F4F2A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99114" y="4988458"/>
            <a:ext cx="4868976" cy="434463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664B83DE-F158-1878-09FE-85E6A79F96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980" y="5407385"/>
            <a:ext cx="4559224" cy="595336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371C2557-D1AA-2D58-F01A-77CE0EAB0D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481" y="5993787"/>
            <a:ext cx="10963505" cy="453927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8AE21057-52D3-6860-5B08-CBE6F95417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88989" y="5892398"/>
            <a:ext cx="2091354" cy="654053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FA270063-55FB-8220-FCCD-AA85C77FD778}"/>
              </a:ext>
            </a:extLst>
          </p:cNvPr>
          <p:cNvSpPr txBox="1"/>
          <p:nvPr/>
        </p:nvSpPr>
        <p:spPr>
          <a:xfrm>
            <a:off x="2476870" y="6391158"/>
            <a:ext cx="665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Maak zelf weer een keuze uit de opgaven 15 t/m 24</a:t>
            </a:r>
          </a:p>
        </p:txBody>
      </p:sp>
    </p:spTree>
    <p:extLst>
      <p:ext uri="{BB962C8B-B14F-4D97-AF65-F5344CB8AC3E}">
        <p14:creationId xmlns:p14="http://schemas.microsoft.com/office/powerpoint/2010/main" val="10643593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31FA24AFB5A48AC96185D8B828CD3" ma:contentTypeVersion="6" ma:contentTypeDescription="Een nieuw document maken." ma:contentTypeScope="" ma:versionID="5da1165a7fb206ee64b3b53d62131b19">
  <xsd:schema xmlns:xsd="http://www.w3.org/2001/XMLSchema" xmlns:xs="http://www.w3.org/2001/XMLSchema" xmlns:p="http://schemas.microsoft.com/office/2006/metadata/properties" xmlns:ns3="83cece4b-efb1-45ef-a92f-fb2403fa3e04" targetNamespace="http://schemas.microsoft.com/office/2006/metadata/properties" ma:root="true" ma:fieldsID="8c8715d49952cce0d0a61cd045c2dc41" ns3:_="">
    <xsd:import namespace="83cece4b-efb1-45ef-a92f-fb2403fa3e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ece4b-efb1-45ef-a92f-fb2403fa3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52A711-7E81-479E-9BAF-B7A5261099F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83cece4b-efb1-45ef-a92f-fb2403fa3e04"/>
  </ds:schemaRefs>
</ds:datastoreItem>
</file>

<file path=customXml/itemProps2.xml><?xml version="1.0" encoding="utf-8"?>
<ds:datastoreItem xmlns:ds="http://schemas.openxmlformats.org/officeDocument/2006/customXml" ds:itemID="{F23F35C2-F9C3-49F4-9D63-C7287A7827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86E201-86C7-4959-81E2-A6E983FD57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ece4b-efb1-45ef-a92f-fb2403fa3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39</Words>
  <Application>Microsoft Office PowerPoint</Application>
  <PresentationFormat>Breedbeeld</PresentationFormat>
  <Paragraphs>3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Kantoorthema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Raves,Ton</dc:creator>
  <cp:lastModifiedBy>Raves,Ton</cp:lastModifiedBy>
  <cp:revision>17</cp:revision>
  <dcterms:created xsi:type="dcterms:W3CDTF">2022-01-24T20:24:37Z</dcterms:created>
  <dcterms:modified xsi:type="dcterms:W3CDTF">2023-04-15T11:17:24Z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0x010100B4231FA24AFB5A48AC96185D8B828CD3</vt:lpwstr>
  </property>
</Properties>
</file>