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82446AC5-5417-4E2D-85F5-562F8ADC3C72}"/>
    <pc:docChg chg="custSel addSld delSld modSld">
      <pc:chgData name="Raves,Ton" userId="b961ec05-2844-4e99-808e-fd2d6672b485" providerId="ADAL" clId="{82446AC5-5417-4E2D-85F5-562F8ADC3C72}" dt="2023-04-15T09:52:18.452" v="947" actId="20577"/>
      <pc:docMkLst>
        <pc:docMk/>
      </pc:docMkLst>
      <pc:sldChg chg="addSp delSp modSp mod">
        <pc:chgData name="Raves,Ton" userId="b961ec05-2844-4e99-808e-fd2d6672b485" providerId="ADAL" clId="{82446AC5-5417-4E2D-85F5-562F8ADC3C72}" dt="2023-04-15T09:15:14.027" v="774" actId="21"/>
        <pc:sldMkLst>
          <pc:docMk/>
          <pc:sldMk cId="428154350" sldId="270"/>
        </pc:sldMkLst>
        <pc:spChg chg="add del mod">
          <ac:chgData name="Raves,Ton" userId="b961ec05-2844-4e99-808e-fd2d6672b485" providerId="ADAL" clId="{82446AC5-5417-4E2D-85F5-562F8ADC3C72}" dt="2023-04-15T09:15:14.027" v="774" actId="21"/>
          <ac:spMkLst>
            <pc:docMk/>
            <pc:sldMk cId="428154350" sldId="270"/>
            <ac:spMk id="2" creationId="{3B17A411-AF87-CE0B-DB8C-9E21CC23402F}"/>
          </ac:spMkLst>
        </pc:spChg>
        <pc:picChg chg="mod">
          <ac:chgData name="Raves,Ton" userId="b961ec05-2844-4e99-808e-fd2d6672b485" providerId="ADAL" clId="{82446AC5-5417-4E2D-85F5-562F8ADC3C72}" dt="2023-04-15T08:52:50.204" v="1" actId="1076"/>
          <ac:picMkLst>
            <pc:docMk/>
            <pc:sldMk cId="428154350" sldId="270"/>
            <ac:picMk id="5" creationId="{F5342277-7518-42E8-1BD3-12B632F37DE1}"/>
          </ac:picMkLst>
        </pc:picChg>
      </pc:sldChg>
      <pc:sldChg chg="new del">
        <pc:chgData name="Raves,Ton" userId="b961ec05-2844-4e99-808e-fd2d6672b485" providerId="ADAL" clId="{82446AC5-5417-4E2D-85F5-562F8ADC3C72}" dt="2023-04-15T08:53:00.430" v="2" actId="47"/>
        <pc:sldMkLst>
          <pc:docMk/>
          <pc:sldMk cId="346092848" sldId="271"/>
        </pc:sldMkLst>
      </pc:sldChg>
      <pc:sldChg chg="addSp modSp new mod">
        <pc:chgData name="Raves,Ton" userId="b961ec05-2844-4e99-808e-fd2d6672b485" providerId="ADAL" clId="{82446AC5-5417-4E2D-85F5-562F8ADC3C72}" dt="2023-04-15T09:52:18.452" v="947" actId="20577"/>
        <pc:sldMkLst>
          <pc:docMk/>
          <pc:sldMk cId="1452233114" sldId="271"/>
        </pc:sldMkLst>
        <pc:spChg chg="add mod">
          <ac:chgData name="Raves,Ton" userId="b961ec05-2844-4e99-808e-fd2d6672b485" providerId="ADAL" clId="{82446AC5-5417-4E2D-85F5-562F8ADC3C72}" dt="2023-04-15T09:52:18.452" v="947" actId="20577"/>
          <ac:spMkLst>
            <pc:docMk/>
            <pc:sldMk cId="1452233114" sldId="271"/>
            <ac:spMk id="5" creationId="{4259318D-A85B-BD8B-8302-C33BE05F129A}"/>
          </ac:spMkLst>
        </pc:spChg>
        <pc:spChg chg="add mod">
          <ac:chgData name="Raves,Ton" userId="b961ec05-2844-4e99-808e-fd2d6672b485" providerId="ADAL" clId="{82446AC5-5417-4E2D-85F5-562F8ADC3C72}" dt="2023-04-15T09:15:55.148" v="776" actId="1076"/>
          <ac:spMkLst>
            <pc:docMk/>
            <pc:sldMk cId="1452233114" sldId="271"/>
            <ac:spMk id="6" creationId="{64629B80-743D-72B0-43B0-5D5156CE26D9}"/>
          </ac:spMkLst>
        </pc:spChg>
        <pc:picChg chg="add mod">
          <ac:chgData name="Raves,Ton" userId="b961ec05-2844-4e99-808e-fd2d6672b485" providerId="ADAL" clId="{82446AC5-5417-4E2D-85F5-562F8ADC3C72}" dt="2023-04-15T08:58:58.536" v="55"/>
          <ac:picMkLst>
            <pc:docMk/>
            <pc:sldMk cId="1452233114" sldId="271"/>
            <ac:picMk id="2" creationId="{C08B871D-877B-F8E5-0074-A8BD707911E1}"/>
          </ac:picMkLst>
        </pc:picChg>
        <pc:picChg chg="add mod">
          <ac:chgData name="Raves,Ton" userId="b961ec05-2844-4e99-808e-fd2d6672b485" providerId="ADAL" clId="{82446AC5-5417-4E2D-85F5-562F8ADC3C72}" dt="2023-04-15T09:01:32.752" v="57" actId="1076"/>
          <ac:picMkLst>
            <pc:docMk/>
            <pc:sldMk cId="1452233114" sldId="271"/>
            <ac:picMk id="4" creationId="{5D40228A-1291-9ACF-2976-75BAD474CE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337B6A6D-EA3A-692A-5070-72E8E6EA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01CE80-B7A4-86F1-8138-00472374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0"/>
            <a:ext cx="6618792" cy="399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37600B-92F2-C5A2-92D6-94913024D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5" y="399495"/>
            <a:ext cx="9561250" cy="45826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DE46CA-332C-BC03-0AD6-FB2894180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85" y="5127727"/>
            <a:ext cx="7759083" cy="15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0977A85C-FC74-186A-F62E-21C185C4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67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0EE19C-80A1-5B11-9AE0-A23696A1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537142" cy="35956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78BB1A-E18D-09B5-7C3D-DB5E8FD9E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6" y="3595634"/>
            <a:ext cx="6533965" cy="3747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B5CC57-2A3E-101F-4BEB-BEA76D0EB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0342"/>
            <a:ext cx="4821624" cy="23328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35A9301-1F99-2720-6C70-FB310AA07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624" y="3970342"/>
            <a:ext cx="4420030" cy="23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BF511DF-D07C-D7EE-3149-9757A9F7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27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D7B41B-4AC5-DFEC-CC15-2F4A2F65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767309" cy="17485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222057-49BE-258D-2B3D-40D8F13B1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09" y="354743"/>
            <a:ext cx="7270330" cy="13937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6A8CFA-26F2-C83D-0A0E-E7F1BCBDF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" y="2032691"/>
            <a:ext cx="4110360" cy="3532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192BD5-1D1A-FB2B-C892-1BC84E3B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3" y="2385925"/>
            <a:ext cx="3598207" cy="3590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CD3639-09A7-A0F6-1B25-2494C7F9F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3" y="2785973"/>
            <a:ext cx="4216892" cy="10294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85ACF4-2A27-B4CD-5ABD-530CABF60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860" y="2088994"/>
            <a:ext cx="4584118" cy="33542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1264C34-D936-61AD-73A5-6F21516299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453" y="2390983"/>
            <a:ext cx="3598207" cy="2951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E3462DD-2C5A-3BE1-C733-95BED982A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452" y="2744948"/>
            <a:ext cx="3598208" cy="103246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C80E575-E541-9692-B9E8-DC587874A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23" y="3856438"/>
            <a:ext cx="10724266" cy="139379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C862530-640B-8AB4-F4E3-749FC2DCC4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1831" y="4619642"/>
            <a:ext cx="5939146" cy="20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93C19C6-4591-BB99-F50C-C4990BA0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1D94A0E-475F-39A6-1556-B199A8DD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817398" cy="4223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409395-2238-530F-A21B-7D2357818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258" y="0"/>
            <a:ext cx="5791580" cy="9321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65BEE4-3CC2-9A9B-B112-57696D6A7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3576"/>
            <a:ext cx="12192000" cy="19614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ECA1141-3A4B-AF7F-7CA5-F3F8CB5F0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93193"/>
            <a:ext cx="3551068" cy="19146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320556-8B2A-C55C-49D8-211D1EE88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921579"/>
            <a:ext cx="3180326" cy="20578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22A04D-D67D-45D8-3BDD-F494A2B56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3" y="5055977"/>
            <a:ext cx="7425194" cy="108737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6768971-7566-5840-47F4-562051C19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144" y="6118730"/>
            <a:ext cx="4164648" cy="3819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914D43B-477A-20C3-E7BC-19EBA0D05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44" y="6487346"/>
            <a:ext cx="3037184" cy="2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896EB4-8A1B-FDAF-6148-8F78EBA7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5F519C-C918-0F79-DA3B-EAEAF401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9893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EBB05C-B947-1383-9A01-A01840EE5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8120"/>
            <a:ext cx="12192000" cy="40867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C74143-C503-52F9-C3D5-71007288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61" y="2248120"/>
            <a:ext cx="854011" cy="3566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DABC75-6B5D-ED0D-39DD-211DE70B8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04741"/>
            <a:ext cx="12192000" cy="11254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480A9E-F3B2-8E59-0775-D9DB2FC4F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517" y="3395709"/>
            <a:ext cx="1822564" cy="3260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601F38-A8C2-2895-6FD9-DADAD1E30D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83413"/>
            <a:ext cx="12192000" cy="25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A2ED1A9-899F-47BC-1992-BFC85335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67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2AB2C39-2675-6C47-4D55-F48DCA5A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9231" cy="26664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342277-7518-42E8-1BD3-12B632F3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1759"/>
            <a:ext cx="12192000" cy="37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08B871D-877B-F8E5-0074-A8BD7079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67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D40228A-1291-9ACF-2976-75BAD474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32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4259318D-A85B-BD8B-8302-C33BE05F129A}"/>
                  </a:ext>
                </a:extLst>
              </p:cNvPr>
              <p:cNvSpPr txBox="1"/>
              <p:nvPr/>
            </p:nvSpPr>
            <p:spPr>
              <a:xfrm>
                <a:off x="94324" y="1740486"/>
                <a:ext cx="1209767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Soms krijg je een functie met formule: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een tweede functie (of rechte lijn) 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Vraagt men dan exact (algebraïsch)  de ONGELIJKHEID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 te lossen ,</a:t>
                </a:r>
                <a:b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 dat dan in 4 stappen:</a:t>
                </a:r>
                <a:b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Los op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..probeer hierbij te “zien” of een formule zoals bijv.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mogelijk is.</a:t>
                </a:r>
              </a:p>
              <a:p>
                <a:pPr marL="457200" indent="-457200">
                  <a:buAutoNum type="arabicPeriod" startAt="2"/>
                </a:pP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Teken (schets) in één figuur de grafieken (ook al staat er een figuur in de opgave)</a:t>
                </a:r>
              </a:p>
              <a:p>
                <a:pPr marL="457200" indent="-457200">
                  <a:buAutoNum type="arabicPeriod" startAt="2"/>
                </a:pP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Lees vervolgens af welk deel, welke delen van de grafiek van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BOVEN die van</a:t>
                </a:r>
                <a:b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ligt (liggen). Houd hierbij goed rekening met het domein! Een wortelfunctie heeft bijvoorbeeld een randpunt in de grafiek.</a:t>
                </a:r>
              </a:p>
              <a:p>
                <a:pPr marL="457200" indent="-457200">
                  <a:buAutoNum type="arabicPeriod" startAt="2"/>
                </a:pP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Controleer je antwoord met je GRM !  Hoeft het NIET exact?</a:t>
                </a:r>
                <a:b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meteen met </a:t>
                </a:r>
                <a:r>
                  <a:rPr lang="nl-NL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intersect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nl-NL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werken! Vaak staat dan in </a:t>
                </a:r>
                <a:r>
                  <a:rPr lang="nl-NL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opgave: ”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nl-NL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twee decimalen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4259318D-A85B-BD8B-8302-C33BE05F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4" y="1740486"/>
                <a:ext cx="12097676" cy="4893647"/>
              </a:xfrm>
              <a:prstGeom prst="rect">
                <a:avLst/>
              </a:prstGeom>
              <a:blipFill>
                <a:blip r:embed="rId4"/>
                <a:stretch>
                  <a:fillRect l="-756" t="-998" r="-5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64629B80-743D-72B0-43B0-5D5156CE26D9}"/>
              </a:ext>
            </a:extLst>
          </p:cNvPr>
          <p:cNvSpPr txBox="1"/>
          <p:nvPr/>
        </p:nvSpPr>
        <p:spPr>
          <a:xfrm>
            <a:off x="7068957" y="6176680"/>
            <a:ext cx="820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Maak zelf een keuze uit de opgaven 1 t/m 13</a:t>
            </a:r>
          </a:p>
        </p:txBody>
      </p:sp>
    </p:spTree>
    <p:extLst>
      <p:ext uri="{BB962C8B-B14F-4D97-AF65-F5344CB8AC3E}">
        <p14:creationId xmlns:p14="http://schemas.microsoft.com/office/powerpoint/2010/main" val="14522331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2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200</Words>
  <Application>Microsoft Office PowerPoint</Application>
  <PresentationFormat>Breedbeeld</PresentationFormat>
  <Paragraphs>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2023-04-15T09:52:50Z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