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68" r:id="rId7"/>
    <p:sldId id="269" r:id="rId8"/>
    <p:sldId id="267" r:id="rId9"/>
    <p:sldId id="270" r:id="rId10"/>
    <p:sldId id="272" r:id="rId11"/>
    <p:sldId id="27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6"/>
    <a:srgbClr val="FF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EF457450-8217-4280-8390-3E8D1349A955}"/>
    <pc:docChg chg="undo custSel addSld modSld sldOrd">
      <pc:chgData name="Raves,Ton" userId="b961ec05-2844-4e99-808e-fd2d6672b485" providerId="ADAL" clId="{EF457450-8217-4280-8390-3E8D1349A955}" dt="2023-04-14T07:25:15.728" v="1120"/>
      <pc:docMkLst>
        <pc:docMk/>
      </pc:docMkLst>
      <pc:sldChg chg="addSp modSp mod">
        <pc:chgData name="Raves,Ton" userId="b961ec05-2844-4e99-808e-fd2d6672b485" providerId="ADAL" clId="{EF457450-8217-4280-8390-3E8D1349A955}" dt="2023-04-12T12:10:17.175" v="3" actId="1076"/>
        <pc:sldMkLst>
          <pc:docMk/>
          <pc:sldMk cId="3065326572" sldId="265"/>
        </pc:sldMkLst>
        <pc:picChg chg="add mod">
          <ac:chgData name="Raves,Ton" userId="b961ec05-2844-4e99-808e-fd2d6672b485" providerId="ADAL" clId="{EF457450-8217-4280-8390-3E8D1349A955}" dt="2023-04-12T12:10:17.175" v="3" actId="1076"/>
          <ac:picMkLst>
            <pc:docMk/>
            <pc:sldMk cId="3065326572" sldId="265"/>
            <ac:picMk id="5" creationId="{4B62ABF4-0CD8-E3C1-73D4-6B295C567A38}"/>
          </ac:picMkLst>
        </pc:picChg>
      </pc:sldChg>
      <pc:sldChg chg="addSp modSp mod">
        <pc:chgData name="Raves,Ton" userId="b961ec05-2844-4e99-808e-fd2d6672b485" providerId="ADAL" clId="{EF457450-8217-4280-8390-3E8D1349A955}" dt="2023-04-12T14:21:19.400" v="159" actId="167"/>
        <pc:sldMkLst>
          <pc:docMk/>
          <pc:sldMk cId="1370245498" sldId="266"/>
        </pc:sldMkLst>
        <pc:picChg chg="add mod">
          <ac:chgData name="Raves,Ton" userId="b961ec05-2844-4e99-808e-fd2d6672b485" providerId="ADAL" clId="{EF457450-8217-4280-8390-3E8D1349A955}" dt="2023-04-12T14:20:58.879" v="154" actId="1076"/>
          <ac:picMkLst>
            <pc:docMk/>
            <pc:sldMk cId="1370245498" sldId="266"/>
            <ac:picMk id="3" creationId="{8C84B587-C048-763B-72C4-AB2689943C99}"/>
          </ac:picMkLst>
        </pc:picChg>
        <pc:picChg chg="add">
          <ac:chgData name="Raves,Ton" userId="b961ec05-2844-4e99-808e-fd2d6672b485" providerId="ADAL" clId="{EF457450-8217-4280-8390-3E8D1349A955}" dt="2023-04-12T12:14:41.660" v="9" actId="22"/>
          <ac:picMkLst>
            <pc:docMk/>
            <pc:sldMk cId="1370245498" sldId="266"/>
            <ac:picMk id="5" creationId="{E0915E3C-2DA8-C3CE-B3E2-FD5ED8D09D79}"/>
          </ac:picMkLst>
        </pc:picChg>
        <pc:picChg chg="add mod">
          <ac:chgData name="Raves,Ton" userId="b961ec05-2844-4e99-808e-fd2d6672b485" providerId="ADAL" clId="{EF457450-8217-4280-8390-3E8D1349A955}" dt="2023-04-12T14:21:03.441" v="155" actId="1076"/>
          <ac:picMkLst>
            <pc:docMk/>
            <pc:sldMk cId="1370245498" sldId="266"/>
            <ac:picMk id="7" creationId="{DFC57CFA-950C-EFEF-3215-53B66A890B1B}"/>
          </ac:picMkLst>
        </pc:picChg>
        <pc:picChg chg="add mod ord">
          <ac:chgData name="Raves,Ton" userId="b961ec05-2844-4e99-808e-fd2d6672b485" providerId="ADAL" clId="{EF457450-8217-4280-8390-3E8D1349A955}" dt="2023-04-12T14:21:19.400" v="159" actId="167"/>
          <ac:picMkLst>
            <pc:docMk/>
            <pc:sldMk cId="1370245498" sldId="266"/>
            <ac:picMk id="9" creationId="{91CA9D32-DD0C-8414-6EB5-B3A3879D0D3E}"/>
          </ac:picMkLst>
        </pc:picChg>
      </pc:sldChg>
      <pc:sldChg chg="addSp modSp new mod">
        <pc:chgData name="Raves,Ton" userId="b961ec05-2844-4e99-808e-fd2d6672b485" providerId="ADAL" clId="{EF457450-8217-4280-8390-3E8D1349A955}" dt="2023-04-12T21:40:38.122" v="1117" actId="6549"/>
        <pc:sldMkLst>
          <pc:docMk/>
          <pc:sldMk cId="918796087" sldId="267"/>
        </pc:sldMkLst>
        <pc:spChg chg="add mod">
          <ac:chgData name="Raves,Ton" userId="b961ec05-2844-4e99-808e-fd2d6672b485" providerId="ADAL" clId="{EF457450-8217-4280-8390-3E8D1349A955}" dt="2023-04-12T21:40:38.122" v="1117" actId="6549"/>
          <ac:spMkLst>
            <pc:docMk/>
            <pc:sldMk cId="918796087" sldId="267"/>
            <ac:spMk id="6" creationId="{579B5187-84A4-8575-F4C9-59E69688BEFD}"/>
          </ac:spMkLst>
        </pc:spChg>
        <pc:picChg chg="add mod">
          <ac:chgData name="Raves,Ton" userId="b961ec05-2844-4e99-808e-fd2d6672b485" providerId="ADAL" clId="{EF457450-8217-4280-8390-3E8D1349A955}" dt="2023-04-12T14:18:40.552" v="140" actId="1076"/>
          <ac:picMkLst>
            <pc:docMk/>
            <pc:sldMk cId="918796087" sldId="267"/>
            <ac:picMk id="3" creationId="{4B524157-2FE9-A5A1-5148-790D3D48BCEE}"/>
          </ac:picMkLst>
        </pc:picChg>
        <pc:picChg chg="add mod ord">
          <ac:chgData name="Raves,Ton" userId="b961ec05-2844-4e99-808e-fd2d6672b485" providerId="ADAL" clId="{EF457450-8217-4280-8390-3E8D1349A955}" dt="2023-04-12T14:20:25.702" v="148" actId="167"/>
          <ac:picMkLst>
            <pc:docMk/>
            <pc:sldMk cId="918796087" sldId="267"/>
            <ac:picMk id="5" creationId="{7BCE0600-5A8A-238B-A7C5-ECAE62B7C8E0}"/>
          </ac:picMkLst>
        </pc:picChg>
      </pc:sldChg>
      <pc:sldChg chg="addSp modSp new mod">
        <pc:chgData name="Raves,Ton" userId="b961ec05-2844-4e99-808e-fd2d6672b485" providerId="ADAL" clId="{EF457450-8217-4280-8390-3E8D1349A955}" dt="2023-04-12T14:21:40.792" v="163" actId="167"/>
        <pc:sldMkLst>
          <pc:docMk/>
          <pc:sldMk cId="2757754959" sldId="268"/>
        </pc:sldMkLst>
        <pc:picChg chg="add mod">
          <ac:chgData name="Raves,Ton" userId="b961ec05-2844-4e99-808e-fd2d6672b485" providerId="ADAL" clId="{EF457450-8217-4280-8390-3E8D1349A955}" dt="2023-04-12T12:16:33.978" v="22" actId="1076"/>
          <ac:picMkLst>
            <pc:docMk/>
            <pc:sldMk cId="2757754959" sldId="268"/>
            <ac:picMk id="3" creationId="{344D5572-A643-8B6D-5C83-6FF25EF69201}"/>
          </ac:picMkLst>
        </pc:picChg>
        <pc:picChg chg="add mod">
          <ac:chgData name="Raves,Ton" userId="b961ec05-2844-4e99-808e-fd2d6672b485" providerId="ADAL" clId="{EF457450-8217-4280-8390-3E8D1349A955}" dt="2023-04-12T12:16:31.719" v="21" actId="1076"/>
          <ac:picMkLst>
            <pc:docMk/>
            <pc:sldMk cId="2757754959" sldId="268"/>
            <ac:picMk id="5" creationId="{E77159A9-8A23-6883-500C-FEA1226BAF67}"/>
          </ac:picMkLst>
        </pc:picChg>
        <pc:picChg chg="add mod ord">
          <ac:chgData name="Raves,Ton" userId="b961ec05-2844-4e99-808e-fd2d6672b485" providerId="ADAL" clId="{EF457450-8217-4280-8390-3E8D1349A955}" dt="2023-04-12T14:21:40.792" v="163" actId="167"/>
          <ac:picMkLst>
            <pc:docMk/>
            <pc:sldMk cId="2757754959" sldId="268"/>
            <ac:picMk id="7" creationId="{94D77537-DB2B-35F9-C680-8C320AADD0A3}"/>
          </ac:picMkLst>
        </pc:picChg>
      </pc:sldChg>
      <pc:sldChg chg="addSp delSp modSp new mod">
        <pc:chgData name="Raves,Ton" userId="b961ec05-2844-4e99-808e-fd2d6672b485" providerId="ADAL" clId="{EF457450-8217-4280-8390-3E8D1349A955}" dt="2023-04-12T14:22:00.556" v="167" actId="167"/>
        <pc:sldMkLst>
          <pc:docMk/>
          <pc:sldMk cId="59921082" sldId="269"/>
        </pc:sldMkLst>
        <pc:spChg chg="add mod">
          <ac:chgData name="Raves,Ton" userId="b961ec05-2844-4e99-808e-fd2d6672b485" providerId="ADAL" clId="{EF457450-8217-4280-8390-3E8D1349A955}" dt="2023-04-12T12:30:16.386" v="70" actId="1076"/>
          <ac:spMkLst>
            <pc:docMk/>
            <pc:sldMk cId="59921082" sldId="269"/>
            <ac:spMk id="14" creationId="{191B1DCD-EDEA-2B9D-598C-F3C75BABE227}"/>
          </ac:spMkLst>
        </pc:spChg>
        <pc:spChg chg="add del mod">
          <ac:chgData name="Raves,Ton" userId="b961ec05-2844-4e99-808e-fd2d6672b485" providerId="ADAL" clId="{EF457450-8217-4280-8390-3E8D1349A955}" dt="2023-04-12T12:49:37.015" v="82" actId="478"/>
          <ac:spMkLst>
            <pc:docMk/>
            <pc:sldMk cId="59921082" sldId="269"/>
            <ac:spMk id="19" creationId="{049D7419-68EB-5BCD-D420-4D3FB13148A4}"/>
          </ac:spMkLst>
        </pc:spChg>
        <pc:spChg chg="add mod">
          <ac:chgData name="Raves,Ton" userId="b961ec05-2844-4e99-808e-fd2d6672b485" providerId="ADAL" clId="{EF457450-8217-4280-8390-3E8D1349A955}" dt="2023-04-12T14:17:04.905" v="136" actId="14100"/>
          <ac:spMkLst>
            <pc:docMk/>
            <pc:sldMk cId="59921082" sldId="269"/>
            <ac:spMk id="40" creationId="{C51AFEA0-B4F7-B9EC-8E14-798BF7A21D9C}"/>
          </ac:spMkLst>
        </pc:spChg>
        <pc:spChg chg="add mod">
          <ac:chgData name="Raves,Ton" userId="b961ec05-2844-4e99-808e-fd2d6672b485" providerId="ADAL" clId="{EF457450-8217-4280-8390-3E8D1349A955}" dt="2023-04-12T14:17:22.831" v="137" actId="14100"/>
          <ac:spMkLst>
            <pc:docMk/>
            <pc:sldMk cId="59921082" sldId="269"/>
            <ac:spMk id="41" creationId="{01BAECF7-2458-919D-9C66-2F8FBE0B1DFB}"/>
          </ac:spMkLst>
        </pc:spChg>
        <pc:picChg chg="add mod">
          <ac:chgData name="Raves,Ton" userId="b961ec05-2844-4e99-808e-fd2d6672b485" providerId="ADAL" clId="{EF457450-8217-4280-8390-3E8D1349A955}" dt="2023-04-12T12:17:32.866" v="25" actId="14100"/>
          <ac:picMkLst>
            <pc:docMk/>
            <pc:sldMk cId="59921082" sldId="269"/>
            <ac:picMk id="3" creationId="{110E5959-F202-331D-A66D-47B7A7CE307B}"/>
          </ac:picMkLst>
        </pc:picChg>
        <pc:picChg chg="add mod">
          <ac:chgData name="Raves,Ton" userId="b961ec05-2844-4e99-808e-fd2d6672b485" providerId="ADAL" clId="{EF457450-8217-4280-8390-3E8D1349A955}" dt="2023-04-12T12:18:05.595" v="28" actId="14100"/>
          <ac:picMkLst>
            <pc:docMk/>
            <pc:sldMk cId="59921082" sldId="269"/>
            <ac:picMk id="5" creationId="{15C9F0A0-C8AB-5186-18D9-A2BF7A14872F}"/>
          </ac:picMkLst>
        </pc:picChg>
        <pc:picChg chg="add mod">
          <ac:chgData name="Raves,Ton" userId="b961ec05-2844-4e99-808e-fd2d6672b485" providerId="ADAL" clId="{EF457450-8217-4280-8390-3E8D1349A955}" dt="2023-04-12T12:29:10.605" v="64" actId="1076"/>
          <ac:picMkLst>
            <pc:docMk/>
            <pc:sldMk cId="59921082" sldId="269"/>
            <ac:picMk id="7" creationId="{A24C4D80-1C74-9B03-87D3-3D18D30413ED}"/>
          </ac:picMkLst>
        </pc:picChg>
        <pc:picChg chg="add del">
          <ac:chgData name="Raves,Ton" userId="b961ec05-2844-4e99-808e-fd2d6672b485" providerId="ADAL" clId="{EF457450-8217-4280-8390-3E8D1349A955}" dt="2023-04-12T12:24:22.493" v="38" actId="478"/>
          <ac:picMkLst>
            <pc:docMk/>
            <pc:sldMk cId="59921082" sldId="269"/>
            <ac:picMk id="9" creationId="{BEC435D9-5332-8CC9-0D7B-D04720AE5E4E}"/>
          </ac:picMkLst>
        </pc:picChg>
        <pc:picChg chg="add mod">
          <ac:chgData name="Raves,Ton" userId="b961ec05-2844-4e99-808e-fd2d6672b485" providerId="ADAL" clId="{EF457450-8217-4280-8390-3E8D1349A955}" dt="2023-04-12T14:02:02.835" v="91" actId="1076"/>
          <ac:picMkLst>
            <pc:docMk/>
            <pc:sldMk cId="59921082" sldId="269"/>
            <ac:picMk id="11" creationId="{A15D14B9-F5B1-A666-0E0A-AC7E28E494E5}"/>
          </ac:picMkLst>
        </pc:picChg>
        <pc:picChg chg="add del mod">
          <ac:chgData name="Raves,Ton" userId="b961ec05-2844-4e99-808e-fd2d6672b485" providerId="ADAL" clId="{EF457450-8217-4280-8390-3E8D1349A955}" dt="2023-04-12T12:28:03.994" v="57" actId="478"/>
          <ac:picMkLst>
            <pc:docMk/>
            <pc:sldMk cId="59921082" sldId="269"/>
            <ac:picMk id="13" creationId="{19868D82-45C6-2229-E220-4DEE4E7FD4C8}"/>
          </ac:picMkLst>
        </pc:picChg>
        <pc:picChg chg="add mod ord">
          <ac:chgData name="Raves,Ton" userId="b961ec05-2844-4e99-808e-fd2d6672b485" providerId="ADAL" clId="{EF457450-8217-4280-8390-3E8D1349A955}" dt="2023-04-12T14:10:19.656" v="126" actId="14100"/>
          <ac:picMkLst>
            <pc:docMk/>
            <pc:sldMk cId="59921082" sldId="269"/>
            <ac:picMk id="16" creationId="{E127EB25-02C5-627F-1E52-497AE69CE2A1}"/>
          </ac:picMkLst>
        </pc:picChg>
        <pc:picChg chg="add mod">
          <ac:chgData name="Raves,Ton" userId="b961ec05-2844-4e99-808e-fd2d6672b485" providerId="ADAL" clId="{EF457450-8217-4280-8390-3E8D1349A955}" dt="2023-04-12T12:31:46.578" v="75" actId="1076"/>
          <ac:picMkLst>
            <pc:docMk/>
            <pc:sldMk cId="59921082" sldId="269"/>
            <ac:picMk id="18" creationId="{A286C362-8583-EA05-BCAB-BC217EF1F012}"/>
          </ac:picMkLst>
        </pc:picChg>
        <pc:picChg chg="add del">
          <ac:chgData name="Raves,Ton" userId="b961ec05-2844-4e99-808e-fd2d6672b485" providerId="ADAL" clId="{EF457450-8217-4280-8390-3E8D1349A955}" dt="2023-04-12T12:51:48.719" v="90" actId="478"/>
          <ac:picMkLst>
            <pc:docMk/>
            <pc:sldMk cId="59921082" sldId="269"/>
            <ac:picMk id="25" creationId="{9ADCBCD2-E1E1-B1D3-8938-8C675FA003D5}"/>
          </ac:picMkLst>
        </pc:picChg>
        <pc:picChg chg="add mod">
          <ac:chgData name="Raves,Ton" userId="b961ec05-2844-4e99-808e-fd2d6672b485" providerId="ADAL" clId="{EF457450-8217-4280-8390-3E8D1349A955}" dt="2023-04-12T14:03:21.826" v="96" actId="1076"/>
          <ac:picMkLst>
            <pc:docMk/>
            <pc:sldMk cId="59921082" sldId="269"/>
            <ac:picMk id="27" creationId="{68C8D655-4CB6-8B93-5EC0-F5CEA8650CF9}"/>
          </ac:picMkLst>
        </pc:picChg>
        <pc:picChg chg="add del mod">
          <ac:chgData name="Raves,Ton" userId="b961ec05-2844-4e99-808e-fd2d6672b485" providerId="ADAL" clId="{EF457450-8217-4280-8390-3E8D1349A955}" dt="2023-04-12T14:06:16.427" v="100" actId="478"/>
          <ac:picMkLst>
            <pc:docMk/>
            <pc:sldMk cId="59921082" sldId="269"/>
            <ac:picMk id="29" creationId="{CAC6FDC7-E0EA-BF54-D842-0AFEE3BD43B7}"/>
          </ac:picMkLst>
        </pc:picChg>
        <pc:picChg chg="add mod">
          <ac:chgData name="Raves,Ton" userId="b961ec05-2844-4e99-808e-fd2d6672b485" providerId="ADAL" clId="{EF457450-8217-4280-8390-3E8D1349A955}" dt="2023-04-12T14:07:13.242" v="108" actId="14100"/>
          <ac:picMkLst>
            <pc:docMk/>
            <pc:sldMk cId="59921082" sldId="269"/>
            <ac:picMk id="31" creationId="{D85ECE8C-5F00-6641-8C9B-E91CBE386312}"/>
          </ac:picMkLst>
        </pc:picChg>
        <pc:picChg chg="add mod">
          <ac:chgData name="Raves,Ton" userId="b961ec05-2844-4e99-808e-fd2d6672b485" providerId="ADAL" clId="{EF457450-8217-4280-8390-3E8D1349A955}" dt="2023-04-12T14:08:07.250" v="114" actId="1076"/>
          <ac:picMkLst>
            <pc:docMk/>
            <pc:sldMk cId="59921082" sldId="269"/>
            <ac:picMk id="33" creationId="{119C114F-F69C-34D4-D1D4-FE78EF1C7DA2}"/>
          </ac:picMkLst>
        </pc:picChg>
        <pc:picChg chg="add mod">
          <ac:chgData name="Raves,Ton" userId="b961ec05-2844-4e99-808e-fd2d6672b485" providerId="ADAL" clId="{EF457450-8217-4280-8390-3E8D1349A955}" dt="2023-04-12T14:08:56.737" v="117" actId="14100"/>
          <ac:picMkLst>
            <pc:docMk/>
            <pc:sldMk cId="59921082" sldId="269"/>
            <ac:picMk id="35" creationId="{86B7C323-1FE9-88A5-E690-5DF20B3E1BC2}"/>
          </ac:picMkLst>
        </pc:picChg>
        <pc:picChg chg="add mod">
          <ac:chgData name="Raves,Ton" userId="b961ec05-2844-4e99-808e-fd2d6672b485" providerId="ADAL" clId="{EF457450-8217-4280-8390-3E8D1349A955}" dt="2023-04-12T14:09:37.609" v="120" actId="1076"/>
          <ac:picMkLst>
            <pc:docMk/>
            <pc:sldMk cId="59921082" sldId="269"/>
            <ac:picMk id="37" creationId="{EC8EA5D4-25CD-60C9-76C9-8DB11D921F47}"/>
          </ac:picMkLst>
        </pc:picChg>
        <pc:picChg chg="add del">
          <ac:chgData name="Raves,Ton" userId="b961ec05-2844-4e99-808e-fd2d6672b485" providerId="ADAL" clId="{EF457450-8217-4280-8390-3E8D1349A955}" dt="2023-04-12T14:09:59.881" v="124" actId="22"/>
          <ac:picMkLst>
            <pc:docMk/>
            <pc:sldMk cId="59921082" sldId="269"/>
            <ac:picMk id="39" creationId="{88F1A14F-7CFA-6244-0706-896C1DFD2DAF}"/>
          </ac:picMkLst>
        </pc:picChg>
        <pc:picChg chg="add mod ord">
          <ac:chgData name="Raves,Ton" userId="b961ec05-2844-4e99-808e-fd2d6672b485" providerId="ADAL" clId="{EF457450-8217-4280-8390-3E8D1349A955}" dt="2023-04-12T14:22:00.556" v="167" actId="167"/>
          <ac:picMkLst>
            <pc:docMk/>
            <pc:sldMk cId="59921082" sldId="269"/>
            <ac:picMk id="43" creationId="{56FF5235-A973-2FEF-F839-4C7FC852AB4D}"/>
          </ac:picMkLst>
        </pc:picChg>
        <pc:cxnChg chg="add mod">
          <ac:chgData name="Raves,Ton" userId="b961ec05-2844-4e99-808e-fd2d6672b485" providerId="ADAL" clId="{EF457450-8217-4280-8390-3E8D1349A955}" dt="2023-04-12T12:49:59.808" v="85" actId="1582"/>
          <ac:cxnSpMkLst>
            <pc:docMk/>
            <pc:sldMk cId="59921082" sldId="269"/>
            <ac:cxnSpMk id="21" creationId="{5C746420-59BB-2AA0-54AA-872AFF07DCFE}"/>
          </ac:cxnSpMkLst>
        </pc:cxnChg>
        <pc:cxnChg chg="add mod">
          <ac:chgData name="Raves,Ton" userId="b961ec05-2844-4e99-808e-fd2d6672b485" providerId="ADAL" clId="{EF457450-8217-4280-8390-3E8D1349A955}" dt="2023-04-12T12:50:12.692" v="88" actId="14100"/>
          <ac:cxnSpMkLst>
            <pc:docMk/>
            <pc:sldMk cId="59921082" sldId="269"/>
            <ac:cxnSpMk id="22" creationId="{8524E34E-93E5-26CD-58C6-EB6AA96A3D5C}"/>
          </ac:cxnSpMkLst>
        </pc:cxnChg>
      </pc:sldChg>
      <pc:sldChg chg="addSp delSp modSp new mod">
        <pc:chgData name="Raves,Ton" userId="b961ec05-2844-4e99-808e-fd2d6672b485" providerId="ADAL" clId="{EF457450-8217-4280-8390-3E8D1349A955}" dt="2023-04-12T14:34:17.070" v="237" actId="1076"/>
        <pc:sldMkLst>
          <pc:docMk/>
          <pc:sldMk cId="1496142605" sldId="270"/>
        </pc:sldMkLst>
        <pc:spChg chg="add mod">
          <ac:chgData name="Raves,Ton" userId="b961ec05-2844-4e99-808e-fd2d6672b485" providerId="ADAL" clId="{EF457450-8217-4280-8390-3E8D1349A955}" dt="2023-04-12T14:22:56.463" v="171" actId="1076"/>
          <ac:spMkLst>
            <pc:docMk/>
            <pc:sldMk cId="1496142605" sldId="270"/>
            <ac:spMk id="6" creationId="{F1A8B69E-8A22-38D8-70F5-C1B6EE77F4F1}"/>
          </ac:spMkLst>
        </pc:spChg>
        <pc:spChg chg="add mod">
          <ac:chgData name="Raves,Ton" userId="b961ec05-2844-4e99-808e-fd2d6672b485" providerId="ADAL" clId="{EF457450-8217-4280-8390-3E8D1349A955}" dt="2023-04-12T14:22:40.400" v="170" actId="1076"/>
          <ac:spMkLst>
            <pc:docMk/>
            <pc:sldMk cId="1496142605" sldId="270"/>
            <ac:spMk id="7" creationId="{3D31FBE6-794B-DC35-8A23-1186B5E7BEDE}"/>
          </ac:spMkLst>
        </pc:spChg>
        <pc:spChg chg="add mod">
          <ac:chgData name="Raves,Ton" userId="b961ec05-2844-4e99-808e-fd2d6672b485" providerId="ADAL" clId="{EF457450-8217-4280-8390-3E8D1349A955}" dt="2023-04-12T14:23:21.760" v="173" actId="1076"/>
          <ac:spMkLst>
            <pc:docMk/>
            <pc:sldMk cId="1496142605" sldId="270"/>
            <ac:spMk id="8" creationId="{2DFD91E3-F013-557E-8D7D-D46AB0CB2DDB}"/>
          </ac:spMkLst>
        </pc:spChg>
        <pc:spChg chg="add mod">
          <ac:chgData name="Raves,Ton" userId="b961ec05-2844-4e99-808e-fd2d6672b485" providerId="ADAL" clId="{EF457450-8217-4280-8390-3E8D1349A955}" dt="2023-04-12T14:31:49.631" v="225" actId="1076"/>
          <ac:spMkLst>
            <pc:docMk/>
            <pc:sldMk cId="1496142605" sldId="270"/>
            <ac:spMk id="23" creationId="{D576A04B-D3D1-C1E8-71D9-CC9D3A69611D}"/>
          </ac:spMkLst>
        </pc:spChg>
        <pc:spChg chg="add mod">
          <ac:chgData name="Raves,Ton" userId="b961ec05-2844-4e99-808e-fd2d6672b485" providerId="ADAL" clId="{EF457450-8217-4280-8390-3E8D1349A955}" dt="2023-04-12T14:31:36.319" v="224" actId="1076"/>
          <ac:spMkLst>
            <pc:docMk/>
            <pc:sldMk cId="1496142605" sldId="270"/>
            <ac:spMk id="24" creationId="{33768BC6-B075-C046-9F06-5D51EFF3F83E}"/>
          </ac:spMkLst>
        </pc:spChg>
        <pc:spChg chg="add mod">
          <ac:chgData name="Raves,Ton" userId="b961ec05-2844-4e99-808e-fd2d6672b485" providerId="ADAL" clId="{EF457450-8217-4280-8390-3E8D1349A955}" dt="2023-04-12T14:31:59.575" v="227" actId="1076"/>
          <ac:spMkLst>
            <pc:docMk/>
            <pc:sldMk cId="1496142605" sldId="270"/>
            <ac:spMk id="25" creationId="{E000B1C5-68E2-03F2-8409-9E4482E466F6}"/>
          </ac:spMkLst>
        </pc:spChg>
        <pc:spChg chg="add mod">
          <ac:chgData name="Raves,Ton" userId="b961ec05-2844-4e99-808e-fd2d6672b485" providerId="ADAL" clId="{EF457450-8217-4280-8390-3E8D1349A955}" dt="2023-04-12T14:32:23.455" v="229" actId="1076"/>
          <ac:spMkLst>
            <pc:docMk/>
            <pc:sldMk cId="1496142605" sldId="270"/>
            <ac:spMk id="26" creationId="{249BD411-102D-33A2-6947-98C4EB150339}"/>
          </ac:spMkLst>
        </pc:spChg>
        <pc:picChg chg="add mod">
          <ac:chgData name="Raves,Ton" userId="b961ec05-2844-4e99-808e-fd2d6672b485" providerId="ADAL" clId="{EF457450-8217-4280-8390-3E8D1349A955}" dt="2023-04-12T14:20:37.704" v="151" actId="1076"/>
          <ac:picMkLst>
            <pc:docMk/>
            <pc:sldMk cId="1496142605" sldId="270"/>
            <ac:picMk id="3" creationId="{6264B8CD-06E3-4664-FCF2-29A195A35F7B}"/>
          </ac:picMkLst>
        </pc:picChg>
        <pc:picChg chg="add mod ord">
          <ac:chgData name="Raves,Ton" userId="b961ec05-2844-4e99-808e-fd2d6672b485" providerId="ADAL" clId="{EF457450-8217-4280-8390-3E8D1349A955}" dt="2023-04-12T14:20:45.197" v="153" actId="167"/>
          <ac:picMkLst>
            <pc:docMk/>
            <pc:sldMk cId="1496142605" sldId="270"/>
            <ac:picMk id="5" creationId="{4127355A-BEFB-F5FD-772D-B89AF3D3BF0C}"/>
          </ac:picMkLst>
        </pc:picChg>
        <pc:picChg chg="add del mod">
          <ac:chgData name="Raves,Ton" userId="b961ec05-2844-4e99-808e-fd2d6672b485" providerId="ADAL" clId="{EF457450-8217-4280-8390-3E8D1349A955}" dt="2023-04-12T14:25:06.516" v="177" actId="478"/>
          <ac:picMkLst>
            <pc:docMk/>
            <pc:sldMk cId="1496142605" sldId="270"/>
            <ac:picMk id="10" creationId="{54E5FF79-4951-9F9E-C1D1-332F928A80AD}"/>
          </ac:picMkLst>
        </pc:picChg>
        <pc:picChg chg="add mod">
          <ac:chgData name="Raves,Ton" userId="b961ec05-2844-4e99-808e-fd2d6672b485" providerId="ADAL" clId="{EF457450-8217-4280-8390-3E8D1349A955}" dt="2023-04-12T14:25:48.127" v="183" actId="14100"/>
          <ac:picMkLst>
            <pc:docMk/>
            <pc:sldMk cId="1496142605" sldId="270"/>
            <ac:picMk id="12" creationId="{879D2AA6-1C7F-4FA2-443F-566BC6601ADE}"/>
          </ac:picMkLst>
        </pc:picChg>
        <pc:picChg chg="add mod">
          <ac:chgData name="Raves,Ton" userId="b961ec05-2844-4e99-808e-fd2d6672b485" providerId="ADAL" clId="{EF457450-8217-4280-8390-3E8D1349A955}" dt="2023-04-12T14:26:23.168" v="186" actId="14100"/>
          <ac:picMkLst>
            <pc:docMk/>
            <pc:sldMk cId="1496142605" sldId="270"/>
            <ac:picMk id="14" creationId="{2402EC80-A6B4-2C61-3ADC-2FDF67C54FF3}"/>
          </ac:picMkLst>
        </pc:picChg>
        <pc:picChg chg="add mod">
          <ac:chgData name="Raves,Ton" userId="b961ec05-2844-4e99-808e-fd2d6672b485" providerId="ADAL" clId="{EF457450-8217-4280-8390-3E8D1349A955}" dt="2023-04-12T14:26:55.926" v="190" actId="14100"/>
          <ac:picMkLst>
            <pc:docMk/>
            <pc:sldMk cId="1496142605" sldId="270"/>
            <ac:picMk id="16" creationId="{83254850-45D8-D10C-8C55-268CCEA70670}"/>
          </ac:picMkLst>
        </pc:picChg>
        <pc:picChg chg="add mod">
          <ac:chgData name="Raves,Ton" userId="b961ec05-2844-4e99-808e-fd2d6672b485" providerId="ADAL" clId="{EF457450-8217-4280-8390-3E8D1349A955}" dt="2023-04-12T14:29:12.054" v="205" actId="1076"/>
          <ac:picMkLst>
            <pc:docMk/>
            <pc:sldMk cId="1496142605" sldId="270"/>
            <ac:picMk id="18" creationId="{5301B457-7B37-C38B-819E-90B2AADA8FB8}"/>
          </ac:picMkLst>
        </pc:picChg>
        <pc:picChg chg="add mod">
          <ac:chgData name="Raves,Ton" userId="b961ec05-2844-4e99-808e-fd2d6672b485" providerId="ADAL" clId="{EF457450-8217-4280-8390-3E8D1349A955}" dt="2023-04-12T14:30:12.711" v="216" actId="14100"/>
          <ac:picMkLst>
            <pc:docMk/>
            <pc:sldMk cId="1496142605" sldId="270"/>
            <ac:picMk id="20" creationId="{A310FCC9-C6A4-150E-ABD2-6ED5A89252EC}"/>
          </ac:picMkLst>
        </pc:picChg>
        <pc:picChg chg="add mod">
          <ac:chgData name="Raves,Ton" userId="b961ec05-2844-4e99-808e-fd2d6672b485" providerId="ADAL" clId="{EF457450-8217-4280-8390-3E8D1349A955}" dt="2023-04-12T14:30:53.614" v="220" actId="14100"/>
          <ac:picMkLst>
            <pc:docMk/>
            <pc:sldMk cId="1496142605" sldId="270"/>
            <ac:picMk id="22" creationId="{E36B989D-0659-59AF-68CC-240F040A420B}"/>
          </ac:picMkLst>
        </pc:picChg>
        <pc:picChg chg="add mod">
          <ac:chgData name="Raves,Ton" userId="b961ec05-2844-4e99-808e-fd2d6672b485" providerId="ADAL" clId="{EF457450-8217-4280-8390-3E8D1349A955}" dt="2023-04-12T14:34:17.070" v="237" actId="1076"/>
          <ac:picMkLst>
            <pc:docMk/>
            <pc:sldMk cId="1496142605" sldId="270"/>
            <ac:picMk id="30" creationId="{B96F9891-92EC-5A78-6A09-132279819308}"/>
          </ac:picMkLst>
        </pc:picChg>
        <pc:cxnChg chg="add mod">
          <ac:chgData name="Raves,Ton" userId="b961ec05-2844-4e99-808e-fd2d6672b485" providerId="ADAL" clId="{EF457450-8217-4280-8390-3E8D1349A955}" dt="2023-04-12T14:32:56.156" v="233" actId="693"/>
          <ac:cxnSpMkLst>
            <pc:docMk/>
            <pc:sldMk cId="1496142605" sldId="270"/>
            <ac:cxnSpMk id="28" creationId="{5D1CE6D9-B2F3-FA30-17EB-6ABC2224A767}"/>
          </ac:cxnSpMkLst>
        </pc:cxnChg>
      </pc:sldChg>
      <pc:sldChg chg="addSp modSp new mod">
        <pc:chgData name="Raves,Ton" userId="b961ec05-2844-4e99-808e-fd2d6672b485" providerId="ADAL" clId="{EF457450-8217-4280-8390-3E8D1349A955}" dt="2023-04-12T21:41:00.170" v="1118" actId="1076"/>
        <pc:sldMkLst>
          <pc:docMk/>
          <pc:sldMk cId="3203017922" sldId="271"/>
        </pc:sldMkLst>
        <pc:spChg chg="add mod">
          <ac:chgData name="Raves,Ton" userId="b961ec05-2844-4e99-808e-fd2d6672b485" providerId="ADAL" clId="{EF457450-8217-4280-8390-3E8D1349A955}" dt="2023-04-12T21:41:00.170" v="1118" actId="1076"/>
          <ac:spMkLst>
            <pc:docMk/>
            <pc:sldMk cId="3203017922" sldId="271"/>
            <ac:spMk id="5" creationId="{71CBC0A1-8A72-2D03-ED92-BF1DD00EF939}"/>
          </ac:spMkLst>
        </pc:spChg>
        <pc:picChg chg="add mod">
          <ac:chgData name="Raves,Ton" userId="b961ec05-2844-4e99-808e-fd2d6672b485" providerId="ADAL" clId="{EF457450-8217-4280-8390-3E8D1349A955}" dt="2023-04-12T21:15:34.452" v="409" actId="14100"/>
          <ac:picMkLst>
            <pc:docMk/>
            <pc:sldMk cId="3203017922" sldId="271"/>
            <ac:picMk id="3" creationId="{2B76A086-078B-AC09-03B8-699982B9D2F2}"/>
          </ac:picMkLst>
        </pc:picChg>
        <pc:picChg chg="add mod ord">
          <ac:chgData name="Raves,Ton" userId="b961ec05-2844-4e99-808e-fd2d6672b485" providerId="ADAL" clId="{EF457450-8217-4280-8390-3E8D1349A955}" dt="2023-04-12T21:07:27.054" v="248" actId="167"/>
          <ac:picMkLst>
            <pc:docMk/>
            <pc:sldMk cId="3203017922" sldId="271"/>
            <ac:picMk id="4" creationId="{62D04296-33B2-32E7-8943-5345FCA37FEB}"/>
          </ac:picMkLst>
        </pc:picChg>
      </pc:sldChg>
      <pc:sldChg chg="addSp modSp new mod ord">
        <pc:chgData name="Raves,Ton" userId="b961ec05-2844-4e99-808e-fd2d6672b485" providerId="ADAL" clId="{EF457450-8217-4280-8390-3E8D1349A955}" dt="2023-04-14T07:25:15.728" v="1120"/>
        <pc:sldMkLst>
          <pc:docMk/>
          <pc:sldMk cId="577118239" sldId="272"/>
        </pc:sldMkLst>
        <pc:spChg chg="add mod">
          <ac:chgData name="Raves,Ton" userId="b961ec05-2844-4e99-808e-fd2d6672b485" providerId="ADAL" clId="{EF457450-8217-4280-8390-3E8D1349A955}" dt="2023-04-12T21:12:27.303" v="407" actId="113"/>
          <ac:spMkLst>
            <pc:docMk/>
            <pc:sldMk cId="577118239" sldId="272"/>
            <ac:spMk id="5" creationId="{7782481B-3B22-0688-6C37-013F1CF4E7AB}"/>
          </ac:spMkLst>
        </pc:spChg>
        <pc:picChg chg="add mod">
          <ac:chgData name="Raves,Ton" userId="b961ec05-2844-4e99-808e-fd2d6672b485" providerId="ADAL" clId="{EF457450-8217-4280-8390-3E8D1349A955}" dt="2023-04-12T14:36:16.454" v="246" actId="1076"/>
          <ac:picMkLst>
            <pc:docMk/>
            <pc:sldMk cId="577118239" sldId="272"/>
            <ac:picMk id="3" creationId="{3328F97A-B18C-C73A-1DB0-263C0E63AE64}"/>
          </ac:picMkLst>
        </pc:picChg>
        <pc:picChg chg="add mod ord">
          <ac:chgData name="Raves,Ton" userId="b961ec05-2844-4e99-808e-fd2d6672b485" providerId="ADAL" clId="{EF457450-8217-4280-8390-3E8D1349A955}" dt="2023-04-12T21:07:42.904" v="250" actId="167"/>
          <ac:picMkLst>
            <pc:docMk/>
            <pc:sldMk cId="577118239" sldId="272"/>
            <ac:picMk id="4" creationId="{C4D8B424-0657-3F53-C43B-250F96EE4F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DF30D1-45CE-6FC1-10B2-2B4DA8AC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52"/>
            <a:ext cx="8574242" cy="4438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62ABF4-0CD8-E3C1-73D4-6B295C567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273"/>
            <a:ext cx="12192000" cy="59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1CA9D32-DD0C-8414-6EB5-B3A3879D0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36" y="5091780"/>
            <a:ext cx="12444710" cy="18100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C84B587-C048-763B-72C4-AB268994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53167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915E3C-2DA8-C3CE-B3E2-FD5ED8D09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1310"/>
            <a:ext cx="12192000" cy="10553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FC57CFA-950C-EFEF-3215-53B66A890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316751"/>
            <a:ext cx="12372975" cy="10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4D77537-DB2B-35F9-C680-8C320AAD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75977" cy="18100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44D5572-A643-8B6D-5C83-6FF25EF6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478"/>
            <a:ext cx="12192000" cy="57490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7159A9-8A23-6883-500C-FEA1226BA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1551"/>
            <a:ext cx="12192000" cy="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5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42">
            <a:extLst>
              <a:ext uri="{FF2B5EF4-FFF2-40B4-BE49-F238E27FC236}">
                <a16:creationId xmlns:a16="http://schemas.microsoft.com/office/drawing/2014/main" id="{56FF5235-A973-2FEF-F839-4C7FC852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" y="3359"/>
            <a:ext cx="12217425" cy="1810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127EB25-02C5-627F-1E52-497AE69CE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9516"/>
            <a:ext cx="12191999" cy="66484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0E5959-F202-331D-A66D-47B7A7CE3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517"/>
            <a:ext cx="3880809" cy="4000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C9F0A0-C8AB-5186-18D9-A2BF7A148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09600"/>
            <a:ext cx="8153400" cy="21537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4C4D80-1C74-9B03-87D3-3D18D3041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321" y="1605793"/>
            <a:ext cx="3266789" cy="195374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15D14B9-F5B1-A666-0E0A-AC7E28E49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738" y="2763328"/>
            <a:ext cx="5848851" cy="2055630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91B1DCD-EDEA-2B9D-598C-F3C75BABE227}"/>
              </a:ext>
            </a:extLst>
          </p:cNvPr>
          <p:cNvSpPr/>
          <p:nvPr/>
        </p:nvSpPr>
        <p:spPr>
          <a:xfrm>
            <a:off x="3550698" y="1315745"/>
            <a:ext cx="1476375" cy="1066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286C362-8583-EA05-BCAB-BC217EF1F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001" y="3261464"/>
            <a:ext cx="3266789" cy="3596536"/>
          </a:xfrm>
          <a:prstGeom prst="rect">
            <a:avLst/>
          </a:prstGeom>
        </p:spPr>
      </p:pic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C746420-59BB-2AA0-54AA-872AFF07DCFE}"/>
              </a:ext>
            </a:extLst>
          </p:cNvPr>
          <p:cNvCxnSpPr/>
          <p:nvPr/>
        </p:nvCxnSpPr>
        <p:spPr>
          <a:xfrm>
            <a:off x="6693763" y="4456590"/>
            <a:ext cx="20596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524E34E-93E5-26CD-58C6-EB6AA96A3D5C}"/>
              </a:ext>
            </a:extLst>
          </p:cNvPr>
          <p:cNvCxnSpPr>
            <a:cxnSpLocks/>
          </p:cNvCxnSpPr>
          <p:nvPr/>
        </p:nvCxnSpPr>
        <p:spPr>
          <a:xfrm>
            <a:off x="2016711" y="637712"/>
            <a:ext cx="177780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68C8D655-4CB6-8B93-5EC0-F5CEA8650C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14638"/>
            <a:ext cx="6469739" cy="389423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D85ECE8C-5F00-6641-8C9B-E91CBE386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99741"/>
            <a:ext cx="6469739" cy="35582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19C114F-F69C-34D4-D1D4-FE78EF1C7D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5738" y="5555566"/>
            <a:ext cx="2636895" cy="286619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86B7C323-1FE9-88A5-E690-5DF20B3E1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842185"/>
            <a:ext cx="3266789" cy="380744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C8EA5D4-25CD-60C9-76C9-8DB11D921F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74" y="6225812"/>
            <a:ext cx="4049989" cy="329013"/>
          </a:xfrm>
          <a:prstGeom prst="rect">
            <a:avLst/>
          </a:prstGeom>
        </p:spPr>
      </p:pic>
      <p:sp>
        <p:nvSpPr>
          <p:cNvPr id="40" name="Pijl: gekromd omlaag 39">
            <a:extLst>
              <a:ext uri="{FF2B5EF4-FFF2-40B4-BE49-F238E27FC236}">
                <a16:creationId xmlns:a16="http://schemas.microsoft.com/office/drawing/2014/main" id="{C51AFEA0-B4F7-B9EC-8E14-798BF7A21D9C}"/>
              </a:ext>
            </a:extLst>
          </p:cNvPr>
          <p:cNvSpPr/>
          <p:nvPr/>
        </p:nvSpPr>
        <p:spPr>
          <a:xfrm>
            <a:off x="7557127" y="4954726"/>
            <a:ext cx="1107480" cy="3558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1" name="Pijl: gekromd omhoog 40">
            <a:extLst>
              <a:ext uri="{FF2B5EF4-FFF2-40B4-BE49-F238E27FC236}">
                <a16:creationId xmlns:a16="http://schemas.microsoft.com/office/drawing/2014/main" id="{01BAECF7-2458-919D-9C66-2F8FBE0B1DFB}"/>
              </a:ext>
            </a:extLst>
          </p:cNvPr>
          <p:cNvSpPr/>
          <p:nvPr/>
        </p:nvSpPr>
        <p:spPr>
          <a:xfrm>
            <a:off x="7580791" y="6222930"/>
            <a:ext cx="1083816" cy="231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BCE0600-5A8A-238B-A7C5-ECAE62B7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99" y="0"/>
            <a:ext cx="12271899" cy="136354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524157-2FE9-A5A1-5148-790D3D48B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99" y="0"/>
            <a:ext cx="9898602" cy="508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579B5187-84A4-8575-F4C9-59E69688BEFD}"/>
                  </a:ext>
                </a:extLst>
              </p:cNvPr>
              <p:cNvSpPr txBox="1"/>
              <p:nvPr/>
            </p:nvSpPr>
            <p:spPr>
              <a:xfrm>
                <a:off x="99134" y="5226784"/>
                <a:ext cx="1199373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rgbClr val="0070C0"/>
                    </a:solidFill>
                  </a:rPr>
                  <a:t>Probeer je een vergelijking/ongelijkheid op te lossen met de GRM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…..  </m:t>
                    </m:r>
                  </m:oMath>
                </a14:m>
                <a:r>
                  <a:rPr lang="nl-NL" sz="2000" b="1" dirty="0">
                    <a:solidFill>
                      <a:srgbClr val="0070C0"/>
                    </a:solidFill>
                  </a:rPr>
                  <a:t>  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….</m:t>
                    </m:r>
                  </m:oMath>
                </a14:m>
                <a:br>
                  <a:rPr lang="nl-NL" sz="2000" b="1" dirty="0">
                    <a:solidFill>
                      <a:srgbClr val="0070C0"/>
                    </a:solidFill>
                  </a:rPr>
                </a:br>
                <a:r>
                  <a:rPr lang="nl-NL" sz="2000" b="1" dirty="0">
                    <a:solidFill>
                      <a:srgbClr val="0070C0"/>
                    </a:solidFill>
                  </a:rPr>
                  <a:t>Bedenk dan goed dat je alleen grafieken (en een snijpunt) zult zien als je de waarden voor 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nl-NL" sz="2000" b="1" dirty="0">
                    <a:solidFill>
                      <a:srgbClr val="0070C0"/>
                    </a:solidFill>
                  </a:rPr>
                  <a:t>  ruim  genoeg kiest (View </a:t>
                </a:r>
                <a:r>
                  <a:rPr lang="nl-NL" sz="2000" b="1" dirty="0" err="1">
                    <a:solidFill>
                      <a:srgbClr val="0070C0"/>
                    </a:solidFill>
                  </a:rPr>
                  <a:t>Window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) … gaat het bijvoorbeeld om </a:t>
                </a:r>
                <a:r>
                  <a:rPr lang="nl-NL" sz="2000" b="1" dirty="0">
                    <a:solidFill>
                      <a:srgbClr val="C00000"/>
                    </a:solidFill>
                  </a:rPr>
                  <a:t>dagen in een jaar: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𝒆𝒏</m:t>
                    </m:r>
                    <m:r>
                      <a:rPr lang="nl-NL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nl-NL" sz="2000" b="1" dirty="0">
                    <a:solidFill>
                      <a:srgbClr val="C00000"/>
                    </a:solidFill>
                  </a:rPr>
                  <a:t>.</a:t>
                </a:r>
                <a:br>
                  <a:rPr lang="nl-NL" sz="2000" b="1" dirty="0">
                    <a:solidFill>
                      <a:srgbClr val="C00000"/>
                    </a:solidFill>
                  </a:rPr>
                </a:br>
                <a:r>
                  <a:rPr lang="nl-NL" sz="2000" b="1" dirty="0">
                    <a:solidFill>
                      <a:srgbClr val="0070C0"/>
                    </a:solidFill>
                  </a:rPr>
                  <a:t>Zoek je een snijpunt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0,08,  neem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𝒆𝒏</m:t>
                    </m:r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en probeer uit de tekst te halen wat de waarden bij dat snijpunt ongeveer kunnen zijn.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579B5187-84A4-8575-F4C9-59E69688B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" y="5226784"/>
                <a:ext cx="11993732" cy="1631216"/>
              </a:xfrm>
              <a:prstGeom prst="rect">
                <a:avLst/>
              </a:prstGeom>
              <a:blipFill>
                <a:blip r:embed="rId4"/>
                <a:stretch>
                  <a:fillRect l="-508" t="-1866" b="-55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9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127355A-BEFB-F5FD-772D-B89AF3D3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3" y="0"/>
            <a:ext cx="12289653" cy="1365517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264B8CD-06E3-4664-FCF2-29A195A3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653" y="0"/>
            <a:ext cx="9570127" cy="3734684"/>
          </a:xfrm>
          <a:prstGeom prst="rect">
            <a:avLst/>
          </a:prstGeom>
        </p:spPr>
      </p:pic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F1A8B69E-8A22-38D8-70F5-C1B6EE77F4F1}"/>
              </a:ext>
            </a:extLst>
          </p:cNvPr>
          <p:cNvSpPr/>
          <p:nvPr/>
        </p:nvSpPr>
        <p:spPr>
          <a:xfrm>
            <a:off x="7208668" y="1180731"/>
            <a:ext cx="88776" cy="976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3D31FBE6-794B-DC35-8A23-1186B5E7BEDE}"/>
              </a:ext>
            </a:extLst>
          </p:cNvPr>
          <p:cNvSpPr/>
          <p:nvPr/>
        </p:nvSpPr>
        <p:spPr>
          <a:xfrm>
            <a:off x="6934941" y="2283041"/>
            <a:ext cx="88776" cy="976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2DFD91E3-F013-557E-8D7D-D46AB0CB2DDB}"/>
              </a:ext>
            </a:extLst>
          </p:cNvPr>
          <p:cNvSpPr/>
          <p:nvPr/>
        </p:nvSpPr>
        <p:spPr>
          <a:xfrm>
            <a:off x="8612819" y="1180731"/>
            <a:ext cx="88776" cy="976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79D2AA6-1C7F-4FA2-443F-566BC6601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653" y="3009427"/>
            <a:ext cx="5698397" cy="3108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02EC80-A6B4-2C61-3ADC-2FDF67C54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718" y="3303974"/>
            <a:ext cx="5389810" cy="32233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254850-45D8-D10C-8C55-268CCEA70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255" y="3309674"/>
            <a:ext cx="1028217" cy="33308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301B457-7B37-C38B-819E-90B2AADA8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718" y="3779570"/>
            <a:ext cx="8470361" cy="6977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310FCC9-C6A4-150E-ABD2-6ED5A8925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172" y="4066058"/>
            <a:ext cx="762541" cy="36161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36B989D-0659-59AF-68CC-240F040A42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3019" y="3779570"/>
            <a:ext cx="2544765" cy="884544"/>
          </a:xfrm>
          <a:prstGeom prst="rect">
            <a:avLst/>
          </a:prstGeom>
        </p:spPr>
      </p:pic>
      <p:sp>
        <p:nvSpPr>
          <p:cNvPr id="23" name="Stroomdiagram: Verbindingslijn 22">
            <a:extLst>
              <a:ext uri="{FF2B5EF4-FFF2-40B4-BE49-F238E27FC236}">
                <a16:creationId xmlns:a16="http://schemas.microsoft.com/office/drawing/2014/main" id="{D576A04B-D3D1-C1E8-71D9-CC9D3A69611D}"/>
              </a:ext>
            </a:extLst>
          </p:cNvPr>
          <p:cNvSpPr/>
          <p:nvPr/>
        </p:nvSpPr>
        <p:spPr>
          <a:xfrm>
            <a:off x="6667130" y="1768136"/>
            <a:ext cx="45719" cy="621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roomdiagram: Verbindingslijn 23">
            <a:extLst>
              <a:ext uri="{FF2B5EF4-FFF2-40B4-BE49-F238E27FC236}">
                <a16:creationId xmlns:a16="http://schemas.microsoft.com/office/drawing/2014/main" id="{33768BC6-B075-C046-9F06-5D51EFF3F83E}"/>
              </a:ext>
            </a:extLst>
          </p:cNvPr>
          <p:cNvSpPr/>
          <p:nvPr/>
        </p:nvSpPr>
        <p:spPr>
          <a:xfrm>
            <a:off x="6096000" y="1705992"/>
            <a:ext cx="45719" cy="621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roomdiagram: Verbindingslijn 24">
            <a:extLst>
              <a:ext uri="{FF2B5EF4-FFF2-40B4-BE49-F238E27FC236}">
                <a16:creationId xmlns:a16="http://schemas.microsoft.com/office/drawing/2014/main" id="{E000B1C5-68E2-03F2-8409-9E4482E466F6}"/>
              </a:ext>
            </a:extLst>
          </p:cNvPr>
          <p:cNvSpPr/>
          <p:nvPr/>
        </p:nvSpPr>
        <p:spPr>
          <a:xfrm>
            <a:off x="7498672" y="1737064"/>
            <a:ext cx="45719" cy="621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troomdiagram: Verbindingslijn 25">
            <a:extLst>
              <a:ext uri="{FF2B5EF4-FFF2-40B4-BE49-F238E27FC236}">
                <a16:creationId xmlns:a16="http://schemas.microsoft.com/office/drawing/2014/main" id="{249BD411-102D-33A2-6947-98C4EB150339}"/>
              </a:ext>
            </a:extLst>
          </p:cNvPr>
          <p:cNvSpPr/>
          <p:nvPr/>
        </p:nvSpPr>
        <p:spPr>
          <a:xfrm>
            <a:off x="8638442" y="1768136"/>
            <a:ext cx="45719" cy="621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D1CE6D9-B2F3-FA30-17EB-6ABC2224A767}"/>
              </a:ext>
            </a:extLst>
          </p:cNvPr>
          <p:cNvCxnSpPr/>
          <p:nvPr/>
        </p:nvCxnSpPr>
        <p:spPr>
          <a:xfrm>
            <a:off x="5974672" y="1799208"/>
            <a:ext cx="3045041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6F9891-92EC-5A78-6A09-1322798193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8718" y="4489476"/>
            <a:ext cx="4252578" cy="24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4D8B424-0657-3F53-C43B-250F96EE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3" y="0"/>
            <a:ext cx="12289653" cy="1365517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328F97A-B18C-C73A-1DB0-263C0E63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46523" cy="51579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782481B-3B22-0688-6C37-013F1CF4E7AB}"/>
              </a:ext>
            </a:extLst>
          </p:cNvPr>
          <p:cNvSpPr txBox="1"/>
          <p:nvPr/>
        </p:nvSpPr>
        <p:spPr>
          <a:xfrm>
            <a:off x="257452" y="5353235"/>
            <a:ext cx="10999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1 jaar is 12 maanden; 52 weken of 365 dagen.</a:t>
            </a:r>
            <a:br>
              <a:rPr lang="nl-NL" b="1" dirty="0"/>
            </a:br>
            <a:r>
              <a:rPr lang="nl-NL" b="1" dirty="0"/>
              <a:t>1 kwartaal is 3 maanden….</a:t>
            </a:r>
            <a:br>
              <a:rPr lang="nl-NL" b="1" dirty="0"/>
            </a:br>
            <a:r>
              <a:rPr lang="nl-NL" b="1" dirty="0"/>
              <a:t>1 uur is 60 minuten of: 3600 seconden</a:t>
            </a:r>
            <a:br>
              <a:rPr lang="nl-NL" b="1" dirty="0"/>
            </a:br>
            <a:r>
              <a:rPr lang="nl-NL" b="1" dirty="0"/>
              <a:t>1 m/s is 3,6 km/uur</a:t>
            </a:r>
            <a:br>
              <a:rPr lang="nl-NL" b="1" dirty="0"/>
            </a:br>
            <a:r>
              <a:rPr lang="nl-NL" b="1" dirty="0"/>
              <a:t>1 ton is 1000 kg. </a:t>
            </a:r>
          </a:p>
        </p:txBody>
      </p:sp>
    </p:spTree>
    <p:extLst>
      <p:ext uri="{BB962C8B-B14F-4D97-AF65-F5344CB8AC3E}">
        <p14:creationId xmlns:p14="http://schemas.microsoft.com/office/powerpoint/2010/main" val="57711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2D04296-33B2-32E7-8943-5345FCA3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3" y="0"/>
            <a:ext cx="12289653" cy="1365517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B76A086-078B-AC09-03B8-699982B9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92249" cy="540765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1CBC0A1-8A72-2D03-ED92-BF1DD00EF939}"/>
              </a:ext>
            </a:extLst>
          </p:cNvPr>
          <p:cNvSpPr txBox="1"/>
          <p:nvPr/>
        </p:nvSpPr>
        <p:spPr>
          <a:xfrm>
            <a:off x="8362767" y="4272677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Recente examenopgaven hierover:</a:t>
            </a:r>
            <a:b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2019-I en 2019 II </a:t>
            </a:r>
            <a:b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boek (deel 3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:  	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blz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161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9</a:t>
            </a:r>
            <a:b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blz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164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12</a:t>
            </a:r>
          </a:p>
          <a:p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blz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165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13</a:t>
            </a:r>
          </a:p>
          <a:p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blz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166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</a:t>
            </a:r>
            <a:b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blz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167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15</a:t>
            </a:r>
            <a:b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blz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168 </a:t>
            </a:r>
            <a:r>
              <a:rPr lang="nl-NL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opg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0179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customXml/itemProps3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205</Words>
  <Application>Microsoft Office PowerPoint</Application>
  <PresentationFormat>Breedbeeld</PresentationFormat>
  <Paragraphs>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2023-04-14T07:25:24Z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